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Arimo" panose="020B0604020202020204" charset="0"/>
      <p:regular r:id="rId10"/>
    </p:embeddedFont>
    <p:embeddedFont>
      <p:font typeface="Calibri (MS)" panose="020B0604020202020204" charset="0"/>
      <p:regular r:id="rId11"/>
    </p:embeddedFont>
    <p:embeddedFont>
      <p:font typeface="Calibri (MS) Bold" panose="020B0604020202020204" charset="0"/>
      <p:regular r:id="rId12"/>
    </p:embeddedFont>
    <p:embeddedFont>
      <p:font typeface="Times New Roman Bold" panose="02020803070505020304" pitchFamily="18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E2FD7-4BDF-4EF7-967D-D4172606DAF2}" v="117" dt="2025-04-10T15:43:43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vi Agarwal" userId="77210547187be5fb" providerId="Windows Live" clId="Web-{49BE2FD7-4BDF-4EF7-967D-D4172606DAF2}"/>
    <pc:docChg chg="modSld">
      <pc:chgData name="Keshvi Agarwal" userId="77210547187be5fb" providerId="Windows Live" clId="Web-{49BE2FD7-4BDF-4EF7-967D-D4172606DAF2}" dt="2025-04-10T15:43:43.087" v="69" actId="1076"/>
      <pc:docMkLst>
        <pc:docMk/>
      </pc:docMkLst>
      <pc:sldChg chg="modSp">
        <pc:chgData name="Keshvi Agarwal" userId="77210547187be5fb" providerId="Windows Live" clId="Web-{49BE2FD7-4BDF-4EF7-967D-D4172606DAF2}" dt="2025-04-10T15:43:43.087" v="69" actId="1076"/>
        <pc:sldMkLst>
          <pc:docMk/>
          <pc:sldMk cId="0" sldId="256"/>
        </pc:sldMkLst>
        <pc:spChg chg="mod">
          <ac:chgData name="Keshvi Agarwal" userId="77210547187be5fb" providerId="Windows Live" clId="Web-{49BE2FD7-4BDF-4EF7-967D-D4172606DAF2}" dt="2025-04-10T15:43:27.242" v="68" actId="14100"/>
          <ac:spMkLst>
            <pc:docMk/>
            <pc:sldMk cId="0" sldId="256"/>
            <ac:spMk id="32" creationId="{00000000-0000-0000-0000-000000000000}"/>
          </ac:spMkLst>
        </pc:spChg>
        <pc:spChg chg="mod">
          <ac:chgData name="Keshvi Agarwal" userId="77210547187be5fb" providerId="Windows Live" clId="Web-{49BE2FD7-4BDF-4EF7-967D-D4172606DAF2}" dt="2025-04-10T15:43:43.087" v="69" actId="1076"/>
          <ac:spMkLst>
            <pc:docMk/>
            <pc:sldMk cId="0" sldId="256"/>
            <ac:spMk id="37" creationId="{00000000-0000-0000-0000-000000000000}"/>
          </ac:spMkLst>
        </pc:spChg>
        <pc:spChg chg="mod">
          <ac:chgData name="Keshvi Agarwal" userId="77210547187be5fb" providerId="Windows Live" clId="Web-{49BE2FD7-4BDF-4EF7-967D-D4172606DAF2}" dt="2025-04-10T15:41:17.830" v="50" actId="1076"/>
          <ac:spMkLst>
            <pc:docMk/>
            <pc:sldMk cId="0" sldId="256"/>
            <ac:spMk id="38" creationId="{00000000-0000-0000-0000-000000000000}"/>
          </ac:spMkLst>
        </pc:spChg>
        <pc:spChg chg="mod">
          <ac:chgData name="Keshvi Agarwal" userId="77210547187be5fb" providerId="Windows Live" clId="Web-{49BE2FD7-4BDF-4EF7-967D-D4172606DAF2}" dt="2025-04-10T15:41:37.722" v="56" actId="14100"/>
          <ac:spMkLst>
            <pc:docMk/>
            <pc:sldMk cId="0" sldId="256"/>
            <ac:spMk id="41" creationId="{00000000-0000-0000-0000-000000000000}"/>
          </ac:spMkLst>
        </pc:spChg>
        <pc:spChg chg="mod">
          <ac:chgData name="Keshvi Agarwal" userId="77210547187be5fb" providerId="Windows Live" clId="Web-{49BE2FD7-4BDF-4EF7-967D-D4172606DAF2}" dt="2025-04-10T15:40:19.219" v="28" actId="1076"/>
          <ac:spMkLst>
            <pc:docMk/>
            <pc:sldMk cId="0" sldId="256"/>
            <ac:spMk id="42" creationId="{00000000-0000-0000-0000-000000000000}"/>
          </ac:spMkLst>
        </pc:spChg>
        <pc:grpChg chg="mod">
          <ac:chgData name="Keshvi Agarwal" userId="77210547187be5fb" providerId="Windows Live" clId="Web-{49BE2FD7-4BDF-4EF7-967D-D4172606DAF2}" dt="2025-04-10T15:41:53.910" v="58" actId="1076"/>
          <ac:grpSpMkLst>
            <pc:docMk/>
            <pc:sldMk cId="0" sldId="256"/>
            <ac:grpSpMk id="21" creationId="{00000000-0000-0000-0000-000000000000}"/>
          </ac:grpSpMkLst>
        </pc:grpChg>
      </pc:sldChg>
      <pc:sldChg chg="modSp">
        <pc:chgData name="Keshvi Agarwal" userId="77210547187be5fb" providerId="Windows Live" clId="Web-{49BE2FD7-4BDF-4EF7-967D-D4172606DAF2}" dt="2025-04-10T15:39:29.748" v="23" actId="1076"/>
        <pc:sldMkLst>
          <pc:docMk/>
          <pc:sldMk cId="0" sldId="258"/>
        </pc:sldMkLst>
        <pc:spChg chg="mod">
          <ac:chgData name="Keshvi Agarwal" userId="77210547187be5fb" providerId="Windows Live" clId="Web-{49BE2FD7-4BDF-4EF7-967D-D4172606DAF2}" dt="2025-04-10T15:39:29.748" v="23" actId="1076"/>
          <ac:spMkLst>
            <pc:docMk/>
            <pc:sldMk cId="0" sldId="258"/>
            <ac:spMk id="20" creationId="{00000000-0000-0000-0000-000000000000}"/>
          </ac:spMkLst>
        </pc:spChg>
      </pc:sldChg>
      <pc:sldChg chg="modSp">
        <pc:chgData name="Keshvi Agarwal" userId="77210547187be5fb" providerId="Windows Live" clId="Web-{49BE2FD7-4BDF-4EF7-967D-D4172606DAF2}" dt="2025-04-10T15:36:39.022" v="1" actId="14100"/>
        <pc:sldMkLst>
          <pc:docMk/>
          <pc:sldMk cId="0" sldId="263"/>
        </pc:sldMkLst>
        <pc:picChg chg="mod">
          <ac:chgData name="Keshvi Agarwal" userId="77210547187be5fb" providerId="Windows Live" clId="Web-{49BE2FD7-4BDF-4EF7-967D-D4172606DAF2}" dt="2025-04-10T15:36:39.022" v="1" actId="14100"/>
          <ac:picMkLst>
            <pc:docMk/>
            <pc:sldMk cId="0" sldId="263"/>
            <ac:picMk id="21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3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1.jpe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0.jpeg"/><Relationship Id="rId9" Type="http://schemas.openxmlformats.org/officeDocument/2006/relationships/image" Target="../media/image17.svg"/><Relationship Id="rId14" Type="http://schemas.openxmlformats.org/officeDocument/2006/relationships/image" Target="../media/image22.sv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svg"/><Relationship Id="rId34" Type="http://schemas.openxmlformats.org/officeDocument/2006/relationships/image" Target="../media/image59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6" Type="http://schemas.openxmlformats.org/officeDocument/2006/relationships/image" Target="../media/image41.sv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5" Type="http://schemas.openxmlformats.org/officeDocument/2006/relationships/image" Target="../media/image11.jpe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svg"/><Relationship Id="rId10" Type="http://schemas.openxmlformats.org/officeDocument/2006/relationships/image" Target="../media/image35.svg"/><Relationship Id="rId19" Type="http://schemas.openxmlformats.org/officeDocument/2006/relationships/image" Target="../media/image44.svg"/><Relationship Id="rId31" Type="http://schemas.openxmlformats.org/officeDocument/2006/relationships/image" Target="../media/image56.png"/><Relationship Id="rId4" Type="http://schemas.openxmlformats.org/officeDocument/2006/relationships/image" Target="../media/image10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8" Type="http://schemas.openxmlformats.org/officeDocument/2006/relationships/image" Target="../media/image33.jpeg"/><Relationship Id="rId3" Type="http://schemas.openxmlformats.org/officeDocument/2006/relationships/image" Target="../media/image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70.png"/><Relationship Id="rId5" Type="http://schemas.openxmlformats.org/officeDocument/2006/relationships/image" Target="../media/image11.jpe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10.jpe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21" Type="http://schemas.openxmlformats.org/officeDocument/2006/relationships/image" Target="../media/image88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84" Type="http://schemas.openxmlformats.org/officeDocument/2006/relationships/image" Target="../media/image151.svg"/><Relationship Id="rId16" Type="http://schemas.openxmlformats.org/officeDocument/2006/relationships/image" Target="../media/image83.png"/><Relationship Id="rId11" Type="http://schemas.openxmlformats.org/officeDocument/2006/relationships/image" Target="../media/image78.svg"/><Relationship Id="rId32" Type="http://schemas.openxmlformats.org/officeDocument/2006/relationships/image" Target="../media/image99.png"/><Relationship Id="rId37" Type="http://schemas.openxmlformats.org/officeDocument/2006/relationships/image" Target="../media/image104.svg"/><Relationship Id="rId53" Type="http://schemas.openxmlformats.org/officeDocument/2006/relationships/image" Target="../media/image120.png"/><Relationship Id="rId58" Type="http://schemas.openxmlformats.org/officeDocument/2006/relationships/image" Target="../media/image125.png"/><Relationship Id="rId74" Type="http://schemas.openxmlformats.org/officeDocument/2006/relationships/image" Target="../media/image141.svg"/><Relationship Id="rId79" Type="http://schemas.openxmlformats.org/officeDocument/2006/relationships/image" Target="../media/image146.svg"/><Relationship Id="rId5" Type="http://schemas.openxmlformats.org/officeDocument/2006/relationships/image" Target="../media/image11.jpeg"/><Relationship Id="rId61" Type="http://schemas.openxmlformats.org/officeDocument/2006/relationships/image" Target="../media/image128.svg"/><Relationship Id="rId82" Type="http://schemas.openxmlformats.org/officeDocument/2006/relationships/image" Target="../media/image149.png"/><Relationship Id="rId19" Type="http://schemas.openxmlformats.org/officeDocument/2006/relationships/image" Target="../media/image8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svg"/><Relationship Id="rId35" Type="http://schemas.openxmlformats.org/officeDocument/2006/relationships/image" Target="../media/image102.svg"/><Relationship Id="rId43" Type="http://schemas.openxmlformats.org/officeDocument/2006/relationships/image" Target="../media/image110.svg"/><Relationship Id="rId48" Type="http://schemas.openxmlformats.org/officeDocument/2006/relationships/image" Target="../media/image115.png"/><Relationship Id="rId56" Type="http://schemas.openxmlformats.org/officeDocument/2006/relationships/image" Target="../media/image123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77" Type="http://schemas.openxmlformats.org/officeDocument/2006/relationships/image" Target="../media/image144.svg"/><Relationship Id="rId8" Type="http://schemas.openxmlformats.org/officeDocument/2006/relationships/image" Target="../media/image75.png"/><Relationship Id="rId51" Type="http://schemas.openxmlformats.org/officeDocument/2006/relationships/image" Target="../media/image118.png"/><Relationship Id="rId72" Type="http://schemas.openxmlformats.org/officeDocument/2006/relationships/image" Target="../media/image139.svg"/><Relationship Id="rId80" Type="http://schemas.openxmlformats.org/officeDocument/2006/relationships/image" Target="../media/image147.png"/><Relationship Id="rId3" Type="http://schemas.openxmlformats.org/officeDocument/2006/relationships/image" Target="../media/image9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svg"/><Relationship Id="rId38" Type="http://schemas.openxmlformats.org/officeDocument/2006/relationships/image" Target="../media/image105.png"/><Relationship Id="rId46" Type="http://schemas.openxmlformats.org/officeDocument/2006/relationships/image" Target="../media/image113.svg"/><Relationship Id="rId59" Type="http://schemas.openxmlformats.org/officeDocument/2006/relationships/image" Target="../media/image126.svg"/><Relationship Id="rId67" Type="http://schemas.openxmlformats.org/officeDocument/2006/relationships/image" Target="../media/image134.svg"/><Relationship Id="rId20" Type="http://schemas.openxmlformats.org/officeDocument/2006/relationships/image" Target="../media/image87.png"/><Relationship Id="rId41" Type="http://schemas.openxmlformats.org/officeDocument/2006/relationships/image" Target="../media/image108.png"/><Relationship Id="rId54" Type="http://schemas.openxmlformats.org/officeDocument/2006/relationships/image" Target="../media/image121.png"/><Relationship Id="rId62" Type="http://schemas.openxmlformats.org/officeDocument/2006/relationships/image" Target="../media/image129.png"/><Relationship Id="rId70" Type="http://schemas.openxmlformats.org/officeDocument/2006/relationships/image" Target="../media/image137.svg"/><Relationship Id="rId75" Type="http://schemas.openxmlformats.org/officeDocument/2006/relationships/image" Target="../media/image142.svg"/><Relationship Id="rId83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49" Type="http://schemas.openxmlformats.org/officeDocument/2006/relationships/image" Target="../media/image116.png"/><Relationship Id="rId57" Type="http://schemas.openxmlformats.org/officeDocument/2006/relationships/image" Target="../media/image124.png"/><Relationship Id="rId10" Type="http://schemas.openxmlformats.org/officeDocument/2006/relationships/image" Target="../media/image77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52" Type="http://schemas.openxmlformats.org/officeDocument/2006/relationships/image" Target="../media/image119.svg"/><Relationship Id="rId60" Type="http://schemas.openxmlformats.org/officeDocument/2006/relationships/image" Target="../media/image127.png"/><Relationship Id="rId65" Type="http://schemas.openxmlformats.org/officeDocument/2006/relationships/image" Target="../media/image132.svg"/><Relationship Id="rId73" Type="http://schemas.openxmlformats.org/officeDocument/2006/relationships/image" Target="../media/image140.png"/><Relationship Id="rId78" Type="http://schemas.openxmlformats.org/officeDocument/2006/relationships/image" Target="../media/image145.png"/><Relationship Id="rId81" Type="http://schemas.openxmlformats.org/officeDocument/2006/relationships/image" Target="../media/image148.png"/><Relationship Id="rId4" Type="http://schemas.openxmlformats.org/officeDocument/2006/relationships/image" Target="../media/image10.jpeg"/><Relationship Id="rId9" Type="http://schemas.openxmlformats.org/officeDocument/2006/relationships/image" Target="../media/image76.png"/><Relationship Id="rId13" Type="http://schemas.openxmlformats.org/officeDocument/2006/relationships/image" Target="../media/image80.svg"/><Relationship Id="rId18" Type="http://schemas.openxmlformats.org/officeDocument/2006/relationships/image" Target="../media/image85.png"/><Relationship Id="rId39" Type="http://schemas.openxmlformats.org/officeDocument/2006/relationships/image" Target="../media/image106.png"/><Relationship Id="rId34" Type="http://schemas.openxmlformats.org/officeDocument/2006/relationships/image" Target="../media/image101.png"/><Relationship Id="rId50" Type="http://schemas.openxmlformats.org/officeDocument/2006/relationships/image" Target="../media/image117.png"/><Relationship Id="rId55" Type="http://schemas.openxmlformats.org/officeDocument/2006/relationships/image" Target="../media/image122.svg"/><Relationship Id="rId76" Type="http://schemas.openxmlformats.org/officeDocument/2006/relationships/image" Target="../media/image143.png"/><Relationship Id="rId7" Type="http://schemas.openxmlformats.org/officeDocument/2006/relationships/image" Target="../media/image13.jpeg"/><Relationship Id="rId71" Type="http://schemas.openxmlformats.org/officeDocument/2006/relationships/image" Target="../media/image138.png"/><Relationship Id="rId2" Type="http://schemas.openxmlformats.org/officeDocument/2006/relationships/image" Target="../media/image1.png"/><Relationship Id="rId29" Type="http://schemas.openxmlformats.org/officeDocument/2006/relationships/image" Target="../media/image96.png"/><Relationship Id="rId24" Type="http://schemas.openxmlformats.org/officeDocument/2006/relationships/image" Target="../media/image91.svg"/><Relationship Id="rId40" Type="http://schemas.openxmlformats.org/officeDocument/2006/relationships/image" Target="../media/image107.svg"/><Relationship Id="rId45" Type="http://schemas.openxmlformats.org/officeDocument/2006/relationships/image" Target="../media/image112.png"/><Relationship Id="rId66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3.png"/><Relationship Id="rId7" Type="http://schemas.openxmlformats.org/officeDocument/2006/relationships/image" Target="../media/image11.jpeg"/><Relationship Id="rId12" Type="http://schemas.openxmlformats.org/officeDocument/2006/relationships/image" Target="../media/image154.svg"/><Relationship Id="rId17" Type="http://schemas.openxmlformats.org/officeDocument/2006/relationships/image" Target="../media/image159.png"/><Relationship Id="rId25" Type="http://schemas.openxmlformats.org/officeDocument/2006/relationships/image" Target="../media/image167.svg"/><Relationship Id="rId2" Type="http://schemas.openxmlformats.org/officeDocument/2006/relationships/video" Target="../media/media1.mp4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microsoft.com/office/2007/relationships/media" Target="../media/media1.mp4"/><Relationship Id="rId6" Type="http://schemas.openxmlformats.org/officeDocument/2006/relationships/image" Target="../media/image10.jpe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5" Type="http://schemas.openxmlformats.org/officeDocument/2006/relationships/image" Target="../media/image9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image" Target="../media/image152.jpeg"/><Relationship Id="rId19" Type="http://schemas.openxmlformats.org/officeDocument/2006/relationships/image" Target="../media/image161.png"/><Relationship Id="rId4" Type="http://schemas.openxmlformats.org/officeDocument/2006/relationships/image" Target="../media/image1.png"/><Relationship Id="rId9" Type="http://schemas.openxmlformats.org/officeDocument/2006/relationships/image" Target="../media/image13.jpe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40526" y="160887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32431" y="154305"/>
            <a:ext cx="1000125" cy="971550"/>
          </a:xfrm>
          <a:custGeom>
            <a:avLst/>
            <a:gdLst/>
            <a:ahLst/>
            <a:cxnLst/>
            <a:rect l="l" t="t" r="r" b="b"/>
            <a:pathLst>
              <a:path w="1000125" h="971550">
                <a:moveTo>
                  <a:pt x="0" y="0"/>
                </a:moveTo>
                <a:lnTo>
                  <a:pt x="1000125" y="0"/>
                </a:lnTo>
                <a:lnTo>
                  <a:pt x="1000125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5496" y="158448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4256" y="158448"/>
            <a:ext cx="1000125" cy="971550"/>
          </a:xfrm>
          <a:custGeom>
            <a:avLst/>
            <a:gdLst/>
            <a:ahLst/>
            <a:cxnLst/>
            <a:rect l="l" t="t" r="r" b="b"/>
            <a:pathLst>
              <a:path w="1000125" h="971550">
                <a:moveTo>
                  <a:pt x="0" y="0"/>
                </a:moveTo>
                <a:lnTo>
                  <a:pt x="1000125" y="0"/>
                </a:lnTo>
                <a:lnTo>
                  <a:pt x="1000125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688" y="926592"/>
            <a:ext cx="10715625" cy="1828800"/>
          </a:xfrm>
          <a:custGeom>
            <a:avLst/>
            <a:gdLst/>
            <a:ahLst/>
            <a:cxnLst/>
            <a:rect l="l" t="t" r="r" b="b"/>
            <a:pathLst>
              <a:path w="10715625" h="1828800">
                <a:moveTo>
                  <a:pt x="0" y="0"/>
                </a:moveTo>
                <a:lnTo>
                  <a:pt x="10715625" y="0"/>
                </a:lnTo>
                <a:lnTo>
                  <a:pt x="10715625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3192" y="4773168"/>
            <a:ext cx="4838700" cy="895350"/>
          </a:xfrm>
          <a:custGeom>
            <a:avLst/>
            <a:gdLst/>
            <a:ahLst/>
            <a:cxnLst/>
            <a:rect l="l" t="t" r="r" b="b"/>
            <a:pathLst>
              <a:path w="4838700" h="895350">
                <a:moveTo>
                  <a:pt x="0" y="0"/>
                </a:moveTo>
                <a:lnTo>
                  <a:pt x="4838700" y="0"/>
                </a:lnTo>
                <a:lnTo>
                  <a:pt x="483870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41336" y="4831080"/>
            <a:ext cx="4238625" cy="895350"/>
          </a:xfrm>
          <a:custGeom>
            <a:avLst/>
            <a:gdLst/>
            <a:ahLst/>
            <a:cxnLst/>
            <a:rect l="l" t="t" r="r" b="b"/>
            <a:pathLst>
              <a:path w="4238625" h="895350">
                <a:moveTo>
                  <a:pt x="0" y="0"/>
                </a:moveTo>
                <a:lnTo>
                  <a:pt x="4238625" y="0"/>
                </a:lnTo>
                <a:lnTo>
                  <a:pt x="4238625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30952" y="3450384"/>
            <a:ext cx="2121408" cy="895350"/>
          </a:xfrm>
          <a:custGeom>
            <a:avLst/>
            <a:gdLst/>
            <a:ahLst/>
            <a:cxnLst/>
            <a:rect l="l" t="t" r="r" b="b"/>
            <a:pathLst>
              <a:path w="2121408" h="895350">
                <a:moveTo>
                  <a:pt x="0" y="0"/>
                </a:moveTo>
                <a:lnTo>
                  <a:pt x="2121408" y="0"/>
                </a:lnTo>
                <a:lnTo>
                  <a:pt x="2121408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10"/>
              <a:stretch>
                <a:fillRect r="-2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12"/>
              <a:stretch>
                <a:fillRect r="-26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14"/>
              <a:stretch>
                <a:fillRect l="-1504" r="-1619" b="1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-3" y="-3"/>
            <a:ext cx="12191997" cy="6857997"/>
            <a:chOff x="63500" y="63500"/>
            <a:chExt cx="12192000" cy="6858000"/>
          </a:xfrm>
        </p:grpSpPr>
        <p:sp>
          <p:nvSpPr>
            <p:cNvPr id="22" name="Freeform 22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795899" y="217805"/>
              <a:ext cx="997966" cy="970534"/>
            </a:xfrm>
            <a:custGeom>
              <a:avLst/>
              <a:gdLst/>
              <a:ahLst/>
              <a:cxnLst/>
              <a:rect l="l" t="t" r="r" b="b"/>
              <a:pathLst>
                <a:path w="997966" h="970534">
                  <a:moveTo>
                    <a:pt x="0" y="970534"/>
                  </a:moveTo>
                  <a:lnTo>
                    <a:pt x="997966" y="970534"/>
                  </a:lnTo>
                  <a:lnTo>
                    <a:pt x="997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87756" y="221996"/>
              <a:ext cx="997966" cy="970534"/>
            </a:xfrm>
            <a:custGeom>
              <a:avLst/>
              <a:gdLst/>
              <a:ahLst/>
              <a:cxnLst/>
              <a:rect l="l" t="t" r="r" b="b"/>
              <a:pathLst>
                <a:path w="997966" h="970534">
                  <a:moveTo>
                    <a:pt x="0" y="970534"/>
                  </a:moveTo>
                  <a:lnTo>
                    <a:pt x="997966" y="970534"/>
                  </a:lnTo>
                  <a:lnTo>
                    <a:pt x="9979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0508996" y="221996"/>
              <a:ext cx="973709" cy="970534"/>
            </a:xfrm>
            <a:custGeom>
              <a:avLst/>
              <a:gdLst/>
              <a:ahLst/>
              <a:cxnLst/>
              <a:rect l="l" t="t" r="r" b="b"/>
              <a:pathLst>
                <a:path w="973709" h="970534">
                  <a:moveTo>
                    <a:pt x="0" y="970534"/>
                  </a:moveTo>
                  <a:lnTo>
                    <a:pt x="973709" y="970534"/>
                  </a:lnTo>
                  <a:lnTo>
                    <a:pt x="973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3204083" y="224409"/>
              <a:ext cx="973709" cy="970534"/>
            </a:xfrm>
            <a:custGeom>
              <a:avLst/>
              <a:gdLst/>
              <a:ahLst/>
              <a:cxnLst/>
              <a:rect l="l" t="t" r="r" b="b"/>
              <a:pathLst>
                <a:path w="973709" h="970534">
                  <a:moveTo>
                    <a:pt x="0" y="970534"/>
                  </a:moveTo>
                  <a:lnTo>
                    <a:pt x="973709" y="970534"/>
                  </a:lnTo>
                  <a:lnTo>
                    <a:pt x="973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061502" y="1414635"/>
              <a:ext cx="10222213" cy="1408703"/>
            </a:xfrm>
            <a:custGeom>
              <a:avLst/>
              <a:gdLst/>
              <a:ahLst/>
              <a:cxnLst/>
              <a:rect l="l" t="t" r="r" b="b"/>
              <a:pathLst>
                <a:path w="10712069" h="1833245">
                  <a:moveTo>
                    <a:pt x="0" y="1833245"/>
                  </a:moveTo>
                  <a:lnTo>
                    <a:pt x="10712069" y="1833245"/>
                  </a:lnTo>
                  <a:lnTo>
                    <a:pt x="107120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5394452" y="3513836"/>
              <a:ext cx="900430" cy="897509"/>
            </a:xfrm>
            <a:custGeom>
              <a:avLst/>
              <a:gdLst/>
              <a:ahLst/>
              <a:cxnLst/>
              <a:rect l="l" t="t" r="r" b="b"/>
              <a:pathLst>
                <a:path w="900430" h="897509">
                  <a:moveTo>
                    <a:pt x="0" y="897509"/>
                  </a:moveTo>
                  <a:lnTo>
                    <a:pt x="900430" y="897509"/>
                  </a:lnTo>
                  <a:lnTo>
                    <a:pt x="9004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5763260" y="3513836"/>
              <a:ext cx="1757045" cy="897509"/>
            </a:xfrm>
            <a:custGeom>
              <a:avLst/>
              <a:gdLst/>
              <a:ahLst/>
              <a:cxnLst/>
              <a:rect l="l" t="t" r="r" b="b"/>
              <a:pathLst>
                <a:path w="1757045" h="897509">
                  <a:moveTo>
                    <a:pt x="0" y="897509"/>
                  </a:moveTo>
                  <a:lnTo>
                    <a:pt x="1757045" y="897509"/>
                  </a:lnTo>
                  <a:lnTo>
                    <a:pt x="17570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456692" y="4836668"/>
              <a:ext cx="4835398" cy="897509"/>
            </a:xfrm>
            <a:custGeom>
              <a:avLst/>
              <a:gdLst/>
              <a:ahLst/>
              <a:cxnLst/>
              <a:rect l="l" t="t" r="r" b="b"/>
              <a:pathLst>
                <a:path w="4835398" h="897509">
                  <a:moveTo>
                    <a:pt x="0" y="897509"/>
                  </a:moveTo>
                  <a:lnTo>
                    <a:pt x="4835398" y="897509"/>
                  </a:lnTo>
                  <a:lnTo>
                    <a:pt x="48353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7704836" y="4894580"/>
              <a:ext cx="4234942" cy="897509"/>
            </a:xfrm>
            <a:custGeom>
              <a:avLst/>
              <a:gdLst/>
              <a:ahLst/>
              <a:cxnLst/>
              <a:rect l="l" t="t" r="r" b="b"/>
              <a:pathLst>
                <a:path w="4234942" h="897509">
                  <a:moveTo>
                    <a:pt x="0" y="897509"/>
                  </a:moveTo>
                  <a:lnTo>
                    <a:pt x="4234942" y="897509"/>
                  </a:lnTo>
                  <a:lnTo>
                    <a:pt x="42349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561737" y="1599905"/>
            <a:ext cx="9706070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16"/>
              </a:lnSpc>
            </a:pPr>
            <a:r>
              <a:rPr lang="en-US" sz="62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SGU  HACKATHON    -2025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332838" y="1976218"/>
            <a:ext cx="2420417" cy="471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53"/>
              </a:lnSpc>
            </a:pPr>
            <a:r>
              <a:rPr lang="en-US" sz="1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(BATTLE OF CODE)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5800" y="4865713"/>
            <a:ext cx="4666088" cy="175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3238">
                <a:solidFill>
                  <a:srgbClr val="0000CC"/>
                </a:solidFill>
                <a:latin typeface="Calibri (MS)"/>
                <a:ea typeface="Calibri (MS)"/>
                <a:cs typeface="Calibri (MS)"/>
                <a:sym typeface="Calibri (MS)"/>
              </a:rPr>
              <a:t>College /University Name </a:t>
            </a:r>
          </a:p>
          <a:p>
            <a:pPr algn="l">
              <a:lnSpc>
                <a:spcPts val="4533"/>
              </a:lnSpc>
            </a:pPr>
            <a:r>
              <a:rPr lang="en-US" sz="3238" b="1">
                <a:solidFill>
                  <a:srgbClr val="3D599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Ajay Kumar Garg Engineering College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592823" y="3534356"/>
            <a:ext cx="1625413" cy="59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sz="3194">
                <a:solidFill>
                  <a:srgbClr val="0000CC"/>
                </a:solidFill>
                <a:latin typeface="Calibri (MS)"/>
                <a:ea typeface="Calibri (MS)"/>
                <a:cs typeface="Calibri (MS)"/>
                <a:sym typeface="Calibri (MS)"/>
              </a:rPr>
              <a:t>Team No: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903207" y="4905375"/>
            <a:ext cx="3772473" cy="2449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0000CC"/>
                </a:solidFill>
                <a:latin typeface="Calibri (MS)"/>
                <a:ea typeface="Calibri (MS)"/>
                <a:cs typeface="Calibri (MS)"/>
                <a:sym typeface="Calibri (MS)"/>
              </a:rPr>
              <a:t>Team Members Name</a:t>
            </a:r>
          </a:p>
          <a:p>
            <a:pPr algn="l">
              <a:lnSpc>
                <a:spcPts val="3672"/>
              </a:lnSpc>
            </a:pPr>
            <a:r>
              <a:rPr lang="en-US" sz="2623" b="1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Keshvi Agarwal </a:t>
            </a:r>
          </a:p>
          <a:p>
            <a:pPr algn="l">
              <a:lnSpc>
                <a:spcPts val="3672"/>
              </a:lnSpc>
            </a:pPr>
            <a:r>
              <a:rPr lang="en-US" sz="2623" b="1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Prashasti Tewari</a:t>
            </a:r>
          </a:p>
          <a:p>
            <a:pPr algn="l">
              <a:lnSpc>
                <a:spcPts val="3672"/>
              </a:lnSpc>
            </a:pPr>
            <a:r>
              <a:rPr lang="en-US" sz="2623" b="1">
                <a:solidFill>
                  <a:srgbClr val="0000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Raghav Aggarwal</a:t>
            </a:r>
          </a:p>
          <a:p>
            <a:pPr algn="l">
              <a:lnSpc>
                <a:spcPts val="3672"/>
              </a:lnSpc>
            </a:pPr>
            <a:endParaRPr lang="en-US" sz="2623" b="1">
              <a:solidFill>
                <a:srgbClr val="0000CC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066417" y="2760652"/>
            <a:ext cx="8699067" cy="781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55"/>
              </a:lnSpc>
            </a:pPr>
            <a:r>
              <a:rPr lang="en-US" sz="4611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TRAFFIC MANAGEMENT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330178" y="234363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922074" y="234363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637520" y="240944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16280" y="240944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71621" y="240944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779780" y="304419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393694" y="297815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985510" y="297815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535162" y="304419"/>
              <a:ext cx="896239" cy="896366"/>
            </a:xfrm>
            <a:custGeom>
              <a:avLst/>
              <a:gdLst/>
              <a:ahLst/>
              <a:cxnLst/>
              <a:rect l="l" t="t" r="r" b="b"/>
              <a:pathLst>
                <a:path w="896239" h="896366">
                  <a:moveTo>
                    <a:pt x="0" y="896366"/>
                  </a:moveTo>
                  <a:lnTo>
                    <a:pt x="896239" y="896366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701020" y="304419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30936" y="1632242"/>
            <a:ext cx="46634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8136" y="1773431"/>
            <a:ext cx="3345247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Table of Contents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5800" y="2401097"/>
            <a:ext cx="5029226" cy="377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•Introduction</a:t>
            </a:r>
          </a:p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•Problem Statement &amp; Impacts</a:t>
            </a:r>
          </a:p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•Techstack &amp; Feasibility</a:t>
            </a:r>
          </a:p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•Model Architecture </a:t>
            </a:r>
          </a:p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•Prototype </a:t>
            </a:r>
          </a:p>
          <a:p>
            <a:pPr algn="l">
              <a:lnSpc>
                <a:spcPts val="5024"/>
              </a:lnSpc>
            </a:pPr>
            <a:r>
              <a:rPr lang="en-US" sz="280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-34918" y="1335903"/>
            <a:ext cx="12255493" cy="5891573"/>
          </a:xfrm>
          <a:custGeom>
            <a:avLst/>
            <a:gdLst/>
            <a:ahLst/>
            <a:cxnLst/>
            <a:rect l="l" t="t" r="r" b="b"/>
            <a:pathLst>
              <a:path w="12255493" h="5891573">
                <a:moveTo>
                  <a:pt x="0" y="0"/>
                </a:moveTo>
                <a:lnTo>
                  <a:pt x="12255493" y="0"/>
                </a:lnTo>
                <a:lnTo>
                  <a:pt x="12255493" y="5891573"/>
                </a:lnTo>
                <a:lnTo>
                  <a:pt x="0" y="5891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18459" y="1202553"/>
            <a:ext cx="3555082" cy="80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1"/>
              </a:lnSpc>
            </a:pPr>
            <a:r>
              <a:rPr lang="en-US" sz="4272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628450" y="1905696"/>
            <a:ext cx="5578440" cy="461675"/>
          </a:xfrm>
          <a:custGeom>
            <a:avLst/>
            <a:gdLst/>
            <a:ahLst/>
            <a:cxnLst/>
            <a:rect l="l" t="t" r="r" b="b"/>
            <a:pathLst>
              <a:path w="5578440" h="461675">
                <a:moveTo>
                  <a:pt x="0" y="0"/>
                </a:moveTo>
                <a:lnTo>
                  <a:pt x="5578439" y="0"/>
                </a:lnTo>
                <a:lnTo>
                  <a:pt x="5578439" y="461674"/>
                </a:lnTo>
                <a:lnTo>
                  <a:pt x="0" y="4616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" b="-1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498" y="-63498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3117" y="1089061"/>
            <a:ext cx="3946647" cy="68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0"/>
              </a:lnSpc>
            </a:pPr>
            <a:r>
              <a:rPr lang="en-US" sz="3579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99811" y="1849674"/>
            <a:ext cx="4686603" cy="4831741"/>
          </a:xfrm>
          <a:custGeom>
            <a:avLst/>
            <a:gdLst/>
            <a:ahLst/>
            <a:cxnLst/>
            <a:rect l="l" t="t" r="r" b="b"/>
            <a:pathLst>
              <a:path w="4686603" h="4831741">
                <a:moveTo>
                  <a:pt x="0" y="0"/>
                </a:moveTo>
                <a:lnTo>
                  <a:pt x="4686603" y="0"/>
                </a:lnTo>
                <a:lnTo>
                  <a:pt x="4686603" y="4831741"/>
                </a:lnTo>
                <a:lnTo>
                  <a:pt x="0" y="48317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9811" y="1849674"/>
            <a:ext cx="3673912" cy="685325"/>
          </a:xfrm>
          <a:custGeom>
            <a:avLst/>
            <a:gdLst/>
            <a:ahLst/>
            <a:cxnLst/>
            <a:rect l="l" t="t" r="r" b="b"/>
            <a:pathLst>
              <a:path w="3673912" h="685325">
                <a:moveTo>
                  <a:pt x="0" y="0"/>
                </a:moveTo>
                <a:lnTo>
                  <a:pt x="3673912" y="0"/>
                </a:lnTo>
                <a:lnTo>
                  <a:pt x="3673912" y="685325"/>
                </a:lnTo>
                <a:lnTo>
                  <a:pt x="0" y="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3" r="-5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7480" y="2676796"/>
            <a:ext cx="694153" cy="694153"/>
            <a:chOff x="0" y="0"/>
            <a:chExt cx="1408853" cy="14088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08176" cy="1408176"/>
            </a:xfrm>
            <a:custGeom>
              <a:avLst/>
              <a:gdLst/>
              <a:ahLst/>
              <a:cxnLst/>
              <a:rect l="l" t="t" r="r" b="b"/>
              <a:pathLst>
                <a:path w="1408176" h="1408176">
                  <a:moveTo>
                    <a:pt x="663829" y="16637"/>
                  </a:moveTo>
                  <a:lnTo>
                    <a:pt x="16637" y="663829"/>
                  </a:lnTo>
                  <a:lnTo>
                    <a:pt x="4191" y="682752"/>
                  </a:lnTo>
                  <a:lnTo>
                    <a:pt x="0" y="704088"/>
                  </a:lnTo>
                  <a:lnTo>
                    <a:pt x="4191" y="725551"/>
                  </a:lnTo>
                  <a:lnTo>
                    <a:pt x="16637" y="744347"/>
                  </a:lnTo>
                  <a:lnTo>
                    <a:pt x="663829" y="1391539"/>
                  </a:lnTo>
                  <a:lnTo>
                    <a:pt x="682625" y="1403985"/>
                  </a:lnTo>
                  <a:lnTo>
                    <a:pt x="704088" y="1408176"/>
                  </a:lnTo>
                  <a:lnTo>
                    <a:pt x="725551" y="1403985"/>
                  </a:lnTo>
                  <a:lnTo>
                    <a:pt x="744347" y="1391539"/>
                  </a:lnTo>
                  <a:lnTo>
                    <a:pt x="1391539" y="744347"/>
                  </a:lnTo>
                  <a:lnTo>
                    <a:pt x="1403985" y="725551"/>
                  </a:lnTo>
                  <a:lnTo>
                    <a:pt x="1408176" y="704088"/>
                  </a:lnTo>
                  <a:lnTo>
                    <a:pt x="1403985" y="682625"/>
                  </a:lnTo>
                  <a:lnTo>
                    <a:pt x="1391539" y="663829"/>
                  </a:lnTo>
                  <a:lnTo>
                    <a:pt x="744347" y="16637"/>
                  </a:lnTo>
                  <a:lnTo>
                    <a:pt x="725551" y="4191"/>
                  </a:lnTo>
                  <a:lnTo>
                    <a:pt x="704088" y="0"/>
                  </a:lnTo>
                  <a:lnTo>
                    <a:pt x="682752" y="4191"/>
                  </a:lnTo>
                  <a:lnTo>
                    <a:pt x="663956" y="16637"/>
                  </a:lnTo>
                  <a:close/>
                </a:path>
              </a:pathLst>
            </a:custGeom>
            <a:solidFill>
              <a:srgbClr val="B1B3CC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308695" y="2828011"/>
            <a:ext cx="391723" cy="391723"/>
          </a:xfrm>
          <a:custGeom>
            <a:avLst/>
            <a:gdLst/>
            <a:ahLst/>
            <a:cxnLst/>
            <a:rect l="l" t="t" r="r" b="b"/>
            <a:pathLst>
              <a:path w="391723" h="391723">
                <a:moveTo>
                  <a:pt x="0" y="0"/>
                </a:moveTo>
                <a:lnTo>
                  <a:pt x="391723" y="0"/>
                </a:lnTo>
                <a:lnTo>
                  <a:pt x="391723" y="391723"/>
                </a:lnTo>
                <a:lnTo>
                  <a:pt x="0" y="3917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83117" y="4542485"/>
            <a:ext cx="668516" cy="668516"/>
            <a:chOff x="0" y="0"/>
            <a:chExt cx="1408853" cy="14088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08176" cy="1408176"/>
            </a:xfrm>
            <a:custGeom>
              <a:avLst/>
              <a:gdLst/>
              <a:ahLst/>
              <a:cxnLst/>
              <a:rect l="l" t="t" r="r" b="b"/>
              <a:pathLst>
                <a:path w="1408176" h="1408176">
                  <a:moveTo>
                    <a:pt x="663829" y="16637"/>
                  </a:moveTo>
                  <a:lnTo>
                    <a:pt x="16637" y="663829"/>
                  </a:lnTo>
                  <a:lnTo>
                    <a:pt x="4191" y="682752"/>
                  </a:lnTo>
                  <a:lnTo>
                    <a:pt x="0" y="704088"/>
                  </a:lnTo>
                  <a:lnTo>
                    <a:pt x="4191" y="725551"/>
                  </a:lnTo>
                  <a:lnTo>
                    <a:pt x="16637" y="744347"/>
                  </a:lnTo>
                  <a:lnTo>
                    <a:pt x="663829" y="1391539"/>
                  </a:lnTo>
                  <a:lnTo>
                    <a:pt x="682625" y="1403985"/>
                  </a:lnTo>
                  <a:lnTo>
                    <a:pt x="704088" y="1408176"/>
                  </a:lnTo>
                  <a:lnTo>
                    <a:pt x="725551" y="1403985"/>
                  </a:lnTo>
                  <a:lnTo>
                    <a:pt x="744347" y="1391539"/>
                  </a:lnTo>
                  <a:lnTo>
                    <a:pt x="1391539" y="744347"/>
                  </a:lnTo>
                  <a:lnTo>
                    <a:pt x="1403985" y="725551"/>
                  </a:lnTo>
                  <a:lnTo>
                    <a:pt x="1408176" y="704088"/>
                  </a:lnTo>
                  <a:lnTo>
                    <a:pt x="1403985" y="682625"/>
                  </a:lnTo>
                  <a:lnTo>
                    <a:pt x="1391539" y="663829"/>
                  </a:lnTo>
                  <a:lnTo>
                    <a:pt x="744347" y="16637"/>
                  </a:lnTo>
                  <a:lnTo>
                    <a:pt x="725551" y="4191"/>
                  </a:lnTo>
                  <a:lnTo>
                    <a:pt x="704088" y="0"/>
                  </a:lnTo>
                  <a:lnTo>
                    <a:pt x="682752" y="4191"/>
                  </a:lnTo>
                  <a:lnTo>
                    <a:pt x="663956" y="16637"/>
                  </a:lnTo>
                  <a:close/>
                </a:path>
              </a:pathLst>
            </a:custGeom>
            <a:solidFill>
              <a:srgbClr val="E6D1C6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300650" y="4682702"/>
            <a:ext cx="407814" cy="388082"/>
          </a:xfrm>
          <a:custGeom>
            <a:avLst/>
            <a:gdLst/>
            <a:ahLst/>
            <a:cxnLst/>
            <a:rect l="l" t="t" r="r" b="b"/>
            <a:pathLst>
              <a:path w="407814" h="388082">
                <a:moveTo>
                  <a:pt x="0" y="0"/>
                </a:moveTo>
                <a:lnTo>
                  <a:pt x="407814" y="0"/>
                </a:lnTo>
                <a:lnTo>
                  <a:pt x="407814" y="388082"/>
                </a:lnTo>
                <a:lnTo>
                  <a:pt x="0" y="388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2" b="-182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27790" y="2477849"/>
            <a:ext cx="3635933" cy="187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"/>
              </a:lnSpc>
            </a:pPr>
            <a:r>
              <a:rPr lang="en-US" sz="122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past decades, India has seen a surge of around 15 percent of vehicles on the road, causing traffic to worsen in all cities. The drastic implication of this is not just increased </a:t>
            </a:r>
            <a:r>
              <a:rPr lang="en-US" sz="1220" b="1">
                <a:solidFill>
                  <a:srgbClr val="0E0F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congestion on highways</a:t>
            </a:r>
            <a:r>
              <a:rPr lang="en-US" sz="122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but also increased numbers of </a:t>
            </a:r>
            <a:r>
              <a:rPr lang="en-US" sz="1220" b="1">
                <a:solidFill>
                  <a:srgbClr val="0E0F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road accidents</a:t>
            </a:r>
            <a:r>
              <a:rPr lang="en-US" sz="122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even deaths.  While poor road infrastructure contributes to this problem, it's </a:t>
            </a:r>
            <a:r>
              <a:rPr lang="en-US" sz="1220" b="1">
                <a:solidFill>
                  <a:srgbClr val="0E0F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inefficient traffic management</a:t>
            </a:r>
            <a:r>
              <a:rPr lang="en-US" sz="122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remains the main problem. </a:t>
            </a:r>
          </a:p>
          <a:p>
            <a:pPr algn="l">
              <a:lnSpc>
                <a:spcPts val="1388"/>
              </a:lnSpc>
              <a:spcBef>
                <a:spcPct val="0"/>
              </a:spcBef>
            </a:pPr>
            <a:endParaRPr lang="en-US" sz="1220">
              <a:solidFill>
                <a:srgbClr val="0E0F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27790" y="4485335"/>
            <a:ext cx="3595500" cy="216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1"/>
              </a:lnSpc>
              <a:spcBef>
                <a:spcPct val="0"/>
              </a:spcBef>
            </a:pPr>
            <a:r>
              <a:rPr lang="en-US" sz="135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cities in India have</a:t>
            </a:r>
            <a:r>
              <a:rPr lang="en-US" sz="1350" b="1">
                <a:solidFill>
                  <a:srgbClr val="0E0F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fewer police officers </a:t>
            </a:r>
            <a:r>
              <a:rPr lang="en-US" sz="135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 required. And those who are there lack real-time data and technological advances. In India, traffic management still relies on manual control with</a:t>
            </a:r>
            <a:r>
              <a:rPr lang="en-US" sz="1350" b="1">
                <a:solidFill>
                  <a:srgbClr val="0E0F1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minimal integration of AI or automation</a:t>
            </a:r>
            <a:r>
              <a:rPr lang="en-US" sz="1350">
                <a:solidFill>
                  <a:srgbClr val="0E0F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Through this project on AI traffic management, we aim to solve this problem through the integration of AI and ML algorithms for traffic management.</a:t>
            </a:r>
          </a:p>
        </p:txBody>
      </p:sp>
      <p:sp>
        <p:nvSpPr>
          <p:cNvPr id="31" name="Freeform 31"/>
          <p:cNvSpPr/>
          <p:nvPr/>
        </p:nvSpPr>
        <p:spPr>
          <a:xfrm>
            <a:off x="5539576" y="1849674"/>
            <a:ext cx="6287110" cy="4965633"/>
          </a:xfrm>
          <a:custGeom>
            <a:avLst/>
            <a:gdLst/>
            <a:ahLst/>
            <a:cxnLst/>
            <a:rect l="l" t="t" r="r" b="b"/>
            <a:pathLst>
              <a:path w="6287110" h="4965633">
                <a:moveTo>
                  <a:pt x="0" y="0"/>
                </a:moveTo>
                <a:lnTo>
                  <a:pt x="6287110" y="0"/>
                </a:lnTo>
                <a:lnTo>
                  <a:pt x="6287110" y="4965633"/>
                </a:lnTo>
                <a:lnTo>
                  <a:pt x="0" y="49656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7207433" y="2396623"/>
            <a:ext cx="1385124" cy="903700"/>
            <a:chOff x="0" y="0"/>
            <a:chExt cx="3271520" cy="21344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270758" cy="2134235"/>
            </a:xfrm>
            <a:custGeom>
              <a:avLst/>
              <a:gdLst/>
              <a:ahLst/>
              <a:cxnLst/>
              <a:rect l="l" t="t" r="r" b="b"/>
              <a:pathLst>
                <a:path w="3270758" h="2134235">
                  <a:moveTo>
                    <a:pt x="2653157" y="0"/>
                  </a:moveTo>
                  <a:lnTo>
                    <a:pt x="0" y="0"/>
                  </a:lnTo>
                  <a:lnTo>
                    <a:pt x="0" y="2134235"/>
                  </a:lnTo>
                  <a:lnTo>
                    <a:pt x="2653157" y="2134235"/>
                  </a:lnTo>
                  <a:lnTo>
                    <a:pt x="3270758" y="1058291"/>
                  </a:lnTo>
                  <a:lnTo>
                    <a:pt x="2653157" y="0"/>
                  </a:lnTo>
                  <a:close/>
                </a:path>
              </a:pathLst>
            </a:custGeom>
            <a:solidFill>
              <a:srgbClr val="72909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201383" y="2396629"/>
            <a:ext cx="1566510" cy="903700"/>
            <a:chOff x="0" y="0"/>
            <a:chExt cx="3699933" cy="21344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699256" cy="2134235"/>
            </a:xfrm>
            <a:custGeom>
              <a:avLst/>
              <a:gdLst/>
              <a:ahLst/>
              <a:cxnLst/>
              <a:rect l="l" t="t" r="r" b="b"/>
              <a:pathLst>
                <a:path w="3699256" h="2134235">
                  <a:moveTo>
                    <a:pt x="3699256" y="0"/>
                  </a:moveTo>
                  <a:lnTo>
                    <a:pt x="3685032" y="0"/>
                  </a:lnTo>
                  <a:lnTo>
                    <a:pt x="3685032" y="14224"/>
                  </a:lnTo>
                  <a:lnTo>
                    <a:pt x="3685032" y="2120011"/>
                  </a:lnTo>
                  <a:lnTo>
                    <a:pt x="14224" y="2120011"/>
                  </a:lnTo>
                  <a:lnTo>
                    <a:pt x="14224" y="14224"/>
                  </a:lnTo>
                  <a:lnTo>
                    <a:pt x="3685032" y="14224"/>
                  </a:lnTo>
                  <a:lnTo>
                    <a:pt x="3685032" y="0"/>
                  </a:lnTo>
                  <a:lnTo>
                    <a:pt x="14224" y="0"/>
                  </a:lnTo>
                  <a:lnTo>
                    <a:pt x="14224" y="635"/>
                  </a:lnTo>
                  <a:lnTo>
                    <a:pt x="0" y="635"/>
                  </a:lnTo>
                  <a:lnTo>
                    <a:pt x="0" y="14224"/>
                  </a:lnTo>
                  <a:lnTo>
                    <a:pt x="0" y="2120011"/>
                  </a:lnTo>
                  <a:lnTo>
                    <a:pt x="0" y="2120646"/>
                  </a:lnTo>
                  <a:lnTo>
                    <a:pt x="0" y="2134235"/>
                  </a:lnTo>
                  <a:lnTo>
                    <a:pt x="14224" y="2134235"/>
                  </a:lnTo>
                  <a:lnTo>
                    <a:pt x="3685032" y="2134235"/>
                  </a:lnTo>
                  <a:lnTo>
                    <a:pt x="3699256" y="2134235"/>
                  </a:lnTo>
                  <a:lnTo>
                    <a:pt x="369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7256178" y="2729823"/>
            <a:ext cx="1255324" cy="307845"/>
          </a:xfrm>
          <a:custGeom>
            <a:avLst/>
            <a:gdLst/>
            <a:ahLst/>
            <a:cxnLst/>
            <a:rect l="l" t="t" r="r" b="b"/>
            <a:pathLst>
              <a:path w="1255324" h="307845">
                <a:moveTo>
                  <a:pt x="0" y="0"/>
                </a:moveTo>
                <a:lnTo>
                  <a:pt x="1255324" y="0"/>
                </a:lnTo>
                <a:lnTo>
                  <a:pt x="1255324" y="307845"/>
                </a:lnTo>
                <a:lnTo>
                  <a:pt x="0" y="3078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29" r="-229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594058" y="2315770"/>
            <a:ext cx="1488543" cy="1344095"/>
          </a:xfrm>
          <a:custGeom>
            <a:avLst/>
            <a:gdLst/>
            <a:ahLst/>
            <a:cxnLst/>
            <a:rect l="l" t="t" r="r" b="b"/>
            <a:pathLst>
              <a:path w="1488543" h="1344095">
                <a:moveTo>
                  <a:pt x="0" y="0"/>
                </a:moveTo>
                <a:lnTo>
                  <a:pt x="1488543" y="0"/>
                </a:lnTo>
                <a:lnTo>
                  <a:pt x="1488543" y="1344095"/>
                </a:lnTo>
                <a:lnTo>
                  <a:pt x="0" y="13440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66" b="-66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8768324" y="3173751"/>
            <a:ext cx="1385124" cy="903700"/>
            <a:chOff x="0" y="0"/>
            <a:chExt cx="3271520" cy="21344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270885" cy="2134489"/>
            </a:xfrm>
            <a:custGeom>
              <a:avLst/>
              <a:gdLst/>
              <a:ahLst/>
              <a:cxnLst/>
              <a:rect l="l" t="t" r="r" b="b"/>
              <a:pathLst>
                <a:path w="3270885" h="2134489">
                  <a:moveTo>
                    <a:pt x="617601" y="2134235"/>
                  </a:moveTo>
                  <a:lnTo>
                    <a:pt x="3270758" y="2134489"/>
                  </a:lnTo>
                  <a:lnTo>
                    <a:pt x="3270885" y="254"/>
                  </a:lnTo>
                  <a:lnTo>
                    <a:pt x="617728" y="0"/>
                  </a:lnTo>
                  <a:lnTo>
                    <a:pt x="0" y="1075817"/>
                  </a:lnTo>
                  <a:lnTo>
                    <a:pt x="617601" y="2134108"/>
                  </a:lnTo>
                  <a:close/>
                </a:path>
              </a:pathLst>
            </a:custGeom>
            <a:solidFill>
              <a:srgbClr val="56464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8592917" y="3173718"/>
            <a:ext cx="1566510" cy="904059"/>
            <a:chOff x="0" y="0"/>
            <a:chExt cx="3699933" cy="213529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351" cy="2134235"/>
            </a:xfrm>
            <a:custGeom>
              <a:avLst/>
              <a:gdLst/>
              <a:ahLst/>
              <a:cxnLst/>
              <a:rect l="l" t="t" r="r" b="b"/>
              <a:pathLst>
                <a:path w="14351" h="2134235">
                  <a:moveTo>
                    <a:pt x="14351" y="0"/>
                  </a:moveTo>
                  <a:lnTo>
                    <a:pt x="127" y="0"/>
                  </a:lnTo>
                  <a:lnTo>
                    <a:pt x="127" y="14224"/>
                  </a:lnTo>
                  <a:lnTo>
                    <a:pt x="0" y="2134235"/>
                  </a:lnTo>
                  <a:lnTo>
                    <a:pt x="14224" y="2134235"/>
                  </a:lnTo>
                  <a:lnTo>
                    <a:pt x="1435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4224" y="0"/>
              <a:ext cx="3685159" cy="2135251"/>
            </a:xfrm>
            <a:custGeom>
              <a:avLst/>
              <a:gdLst/>
              <a:ahLst/>
              <a:cxnLst/>
              <a:rect l="l" t="t" r="r" b="b"/>
              <a:pathLst>
                <a:path w="3685159" h="2135251">
                  <a:moveTo>
                    <a:pt x="3685159" y="254"/>
                  </a:moveTo>
                  <a:lnTo>
                    <a:pt x="3670935" y="254"/>
                  </a:lnTo>
                  <a:lnTo>
                    <a:pt x="127" y="0"/>
                  </a:lnTo>
                  <a:lnTo>
                    <a:pt x="127" y="14224"/>
                  </a:lnTo>
                  <a:lnTo>
                    <a:pt x="3670935" y="14478"/>
                  </a:lnTo>
                  <a:lnTo>
                    <a:pt x="3670808" y="2120011"/>
                  </a:lnTo>
                  <a:lnTo>
                    <a:pt x="0" y="2119757"/>
                  </a:lnTo>
                  <a:lnTo>
                    <a:pt x="0" y="2134108"/>
                  </a:lnTo>
                  <a:lnTo>
                    <a:pt x="0" y="2134997"/>
                  </a:lnTo>
                  <a:lnTo>
                    <a:pt x="3670808" y="2135251"/>
                  </a:lnTo>
                  <a:lnTo>
                    <a:pt x="3670808" y="2134362"/>
                  </a:lnTo>
                  <a:lnTo>
                    <a:pt x="3685032" y="2134362"/>
                  </a:lnTo>
                  <a:lnTo>
                    <a:pt x="3685032" y="2120011"/>
                  </a:lnTo>
                  <a:lnTo>
                    <a:pt x="3685159" y="25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3" name="Freeform 43"/>
          <p:cNvSpPr/>
          <p:nvPr/>
        </p:nvSpPr>
        <p:spPr>
          <a:xfrm>
            <a:off x="9201515" y="3490006"/>
            <a:ext cx="854107" cy="156081"/>
          </a:xfrm>
          <a:custGeom>
            <a:avLst/>
            <a:gdLst/>
            <a:ahLst/>
            <a:cxnLst/>
            <a:rect l="l" t="t" r="r" b="b"/>
            <a:pathLst>
              <a:path w="854107" h="156081">
                <a:moveTo>
                  <a:pt x="0" y="0"/>
                </a:moveTo>
                <a:lnTo>
                  <a:pt x="854107" y="0"/>
                </a:lnTo>
                <a:lnTo>
                  <a:pt x="854107" y="156082"/>
                </a:lnTo>
                <a:lnTo>
                  <a:pt x="0" y="1560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6" r="-96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274670" y="3044669"/>
            <a:ext cx="1519175" cy="1461844"/>
          </a:xfrm>
          <a:custGeom>
            <a:avLst/>
            <a:gdLst/>
            <a:ahLst/>
            <a:cxnLst/>
            <a:rect l="l" t="t" r="r" b="b"/>
            <a:pathLst>
              <a:path w="1519175" h="1461844">
                <a:moveTo>
                  <a:pt x="0" y="0"/>
                </a:moveTo>
                <a:lnTo>
                  <a:pt x="1519176" y="0"/>
                </a:lnTo>
                <a:lnTo>
                  <a:pt x="1519176" y="1461844"/>
                </a:lnTo>
                <a:lnTo>
                  <a:pt x="0" y="146184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29" b="-29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207433" y="3950803"/>
            <a:ext cx="1385124" cy="903700"/>
            <a:chOff x="0" y="0"/>
            <a:chExt cx="3271520" cy="213444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270758" cy="2134235"/>
            </a:xfrm>
            <a:custGeom>
              <a:avLst/>
              <a:gdLst/>
              <a:ahLst/>
              <a:cxnLst/>
              <a:rect l="l" t="t" r="r" b="b"/>
              <a:pathLst>
                <a:path w="3270758" h="2134235">
                  <a:moveTo>
                    <a:pt x="2653157" y="0"/>
                  </a:moveTo>
                  <a:lnTo>
                    <a:pt x="0" y="0"/>
                  </a:lnTo>
                  <a:lnTo>
                    <a:pt x="0" y="2134235"/>
                  </a:lnTo>
                  <a:lnTo>
                    <a:pt x="2653157" y="2134235"/>
                  </a:lnTo>
                  <a:lnTo>
                    <a:pt x="3270758" y="1058291"/>
                  </a:lnTo>
                  <a:lnTo>
                    <a:pt x="2653157" y="0"/>
                  </a:lnTo>
                  <a:close/>
                </a:path>
              </a:pathLst>
            </a:custGeom>
            <a:solidFill>
              <a:srgbClr val="AA8C46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7201383" y="3950807"/>
            <a:ext cx="1566510" cy="903700"/>
            <a:chOff x="0" y="0"/>
            <a:chExt cx="3699933" cy="213444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699256" cy="2134235"/>
            </a:xfrm>
            <a:custGeom>
              <a:avLst/>
              <a:gdLst/>
              <a:ahLst/>
              <a:cxnLst/>
              <a:rect l="l" t="t" r="r" b="b"/>
              <a:pathLst>
                <a:path w="3699256" h="2134235">
                  <a:moveTo>
                    <a:pt x="3699256" y="0"/>
                  </a:moveTo>
                  <a:lnTo>
                    <a:pt x="3685032" y="0"/>
                  </a:lnTo>
                  <a:lnTo>
                    <a:pt x="3685032" y="14224"/>
                  </a:lnTo>
                  <a:lnTo>
                    <a:pt x="3685032" y="2120011"/>
                  </a:lnTo>
                  <a:lnTo>
                    <a:pt x="14224" y="2120011"/>
                  </a:lnTo>
                  <a:lnTo>
                    <a:pt x="14224" y="14224"/>
                  </a:lnTo>
                  <a:lnTo>
                    <a:pt x="3685032" y="14224"/>
                  </a:lnTo>
                  <a:lnTo>
                    <a:pt x="3685032" y="0"/>
                  </a:lnTo>
                  <a:lnTo>
                    <a:pt x="14224" y="0"/>
                  </a:lnTo>
                  <a:lnTo>
                    <a:pt x="14224" y="635"/>
                  </a:lnTo>
                  <a:lnTo>
                    <a:pt x="0" y="635"/>
                  </a:lnTo>
                  <a:lnTo>
                    <a:pt x="0" y="14224"/>
                  </a:lnTo>
                  <a:lnTo>
                    <a:pt x="0" y="2120011"/>
                  </a:lnTo>
                  <a:lnTo>
                    <a:pt x="0" y="2120646"/>
                  </a:lnTo>
                  <a:lnTo>
                    <a:pt x="0" y="2134235"/>
                  </a:lnTo>
                  <a:lnTo>
                    <a:pt x="14224" y="2134235"/>
                  </a:lnTo>
                  <a:lnTo>
                    <a:pt x="3685032" y="2134235"/>
                  </a:lnTo>
                  <a:lnTo>
                    <a:pt x="3699256" y="2134235"/>
                  </a:lnTo>
                  <a:lnTo>
                    <a:pt x="369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9" name="Freeform 49"/>
          <p:cNvSpPr/>
          <p:nvPr/>
        </p:nvSpPr>
        <p:spPr>
          <a:xfrm>
            <a:off x="7455439" y="4157500"/>
            <a:ext cx="830388" cy="457173"/>
          </a:xfrm>
          <a:custGeom>
            <a:avLst/>
            <a:gdLst/>
            <a:ahLst/>
            <a:cxnLst/>
            <a:rect l="l" t="t" r="r" b="b"/>
            <a:pathLst>
              <a:path w="830388" h="457173">
                <a:moveTo>
                  <a:pt x="0" y="0"/>
                </a:moveTo>
                <a:lnTo>
                  <a:pt x="830388" y="0"/>
                </a:lnTo>
                <a:lnTo>
                  <a:pt x="830388" y="457174"/>
                </a:lnTo>
                <a:lnTo>
                  <a:pt x="0" y="45717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5" r="-35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563938" y="3914754"/>
            <a:ext cx="1574479" cy="1329411"/>
          </a:xfrm>
          <a:custGeom>
            <a:avLst/>
            <a:gdLst/>
            <a:ahLst/>
            <a:cxnLst/>
            <a:rect l="l" t="t" r="r" b="b"/>
            <a:pathLst>
              <a:path w="1574479" h="1329411">
                <a:moveTo>
                  <a:pt x="0" y="0"/>
                </a:moveTo>
                <a:lnTo>
                  <a:pt x="1574479" y="0"/>
                </a:lnTo>
                <a:lnTo>
                  <a:pt x="1574479" y="1329410"/>
                </a:lnTo>
                <a:lnTo>
                  <a:pt x="0" y="132941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79" r="-79"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7207433" y="5444744"/>
            <a:ext cx="1385124" cy="903700"/>
            <a:chOff x="0" y="0"/>
            <a:chExt cx="3271520" cy="213444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270758" cy="2134235"/>
            </a:xfrm>
            <a:custGeom>
              <a:avLst/>
              <a:gdLst/>
              <a:ahLst/>
              <a:cxnLst/>
              <a:rect l="l" t="t" r="r" b="b"/>
              <a:pathLst>
                <a:path w="3270758" h="2134235">
                  <a:moveTo>
                    <a:pt x="2653157" y="0"/>
                  </a:moveTo>
                  <a:lnTo>
                    <a:pt x="0" y="0"/>
                  </a:lnTo>
                  <a:lnTo>
                    <a:pt x="0" y="2134235"/>
                  </a:lnTo>
                  <a:lnTo>
                    <a:pt x="2653157" y="2134235"/>
                  </a:lnTo>
                  <a:lnTo>
                    <a:pt x="3270758" y="1058291"/>
                  </a:lnTo>
                  <a:lnTo>
                    <a:pt x="2653157" y="0"/>
                  </a:lnTo>
                  <a:close/>
                </a:path>
              </a:pathLst>
            </a:custGeom>
            <a:solidFill>
              <a:srgbClr val="C33F44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7201383" y="5444748"/>
            <a:ext cx="1566510" cy="903700"/>
            <a:chOff x="0" y="0"/>
            <a:chExt cx="3699933" cy="213444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699256" cy="2134235"/>
            </a:xfrm>
            <a:custGeom>
              <a:avLst/>
              <a:gdLst/>
              <a:ahLst/>
              <a:cxnLst/>
              <a:rect l="l" t="t" r="r" b="b"/>
              <a:pathLst>
                <a:path w="3699256" h="2134235">
                  <a:moveTo>
                    <a:pt x="3699256" y="0"/>
                  </a:moveTo>
                  <a:lnTo>
                    <a:pt x="3685032" y="0"/>
                  </a:lnTo>
                  <a:lnTo>
                    <a:pt x="3685032" y="14224"/>
                  </a:lnTo>
                  <a:lnTo>
                    <a:pt x="3685032" y="2120011"/>
                  </a:lnTo>
                  <a:lnTo>
                    <a:pt x="14224" y="2120011"/>
                  </a:lnTo>
                  <a:lnTo>
                    <a:pt x="14224" y="14224"/>
                  </a:lnTo>
                  <a:lnTo>
                    <a:pt x="3685032" y="14224"/>
                  </a:lnTo>
                  <a:lnTo>
                    <a:pt x="3685032" y="0"/>
                  </a:lnTo>
                  <a:lnTo>
                    <a:pt x="14224" y="0"/>
                  </a:lnTo>
                  <a:lnTo>
                    <a:pt x="14224" y="635"/>
                  </a:lnTo>
                  <a:lnTo>
                    <a:pt x="0" y="635"/>
                  </a:lnTo>
                  <a:lnTo>
                    <a:pt x="0" y="14224"/>
                  </a:lnTo>
                  <a:lnTo>
                    <a:pt x="0" y="2120011"/>
                  </a:lnTo>
                  <a:lnTo>
                    <a:pt x="0" y="2120646"/>
                  </a:lnTo>
                  <a:lnTo>
                    <a:pt x="0" y="2134235"/>
                  </a:lnTo>
                  <a:lnTo>
                    <a:pt x="14224" y="2134235"/>
                  </a:lnTo>
                  <a:lnTo>
                    <a:pt x="3685032" y="2134235"/>
                  </a:lnTo>
                  <a:lnTo>
                    <a:pt x="3699256" y="2134235"/>
                  </a:lnTo>
                  <a:lnTo>
                    <a:pt x="369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5" name="Freeform 55"/>
          <p:cNvSpPr/>
          <p:nvPr/>
        </p:nvSpPr>
        <p:spPr>
          <a:xfrm>
            <a:off x="7333819" y="5717704"/>
            <a:ext cx="1130797" cy="307845"/>
          </a:xfrm>
          <a:custGeom>
            <a:avLst/>
            <a:gdLst/>
            <a:ahLst/>
            <a:cxnLst/>
            <a:rect l="l" t="t" r="r" b="b"/>
            <a:pathLst>
              <a:path w="1130797" h="307845">
                <a:moveTo>
                  <a:pt x="0" y="0"/>
                </a:moveTo>
                <a:lnTo>
                  <a:pt x="1130797" y="0"/>
                </a:lnTo>
                <a:lnTo>
                  <a:pt x="1130797" y="307845"/>
                </a:lnTo>
                <a:lnTo>
                  <a:pt x="0" y="30784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288" b="-288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5563938" y="5327277"/>
            <a:ext cx="1557630" cy="1311810"/>
          </a:xfrm>
          <a:custGeom>
            <a:avLst/>
            <a:gdLst/>
            <a:ahLst/>
            <a:cxnLst/>
            <a:rect l="l" t="t" r="r" b="b"/>
            <a:pathLst>
              <a:path w="1557630" h="1311810">
                <a:moveTo>
                  <a:pt x="0" y="0"/>
                </a:moveTo>
                <a:lnTo>
                  <a:pt x="1557631" y="0"/>
                </a:lnTo>
                <a:lnTo>
                  <a:pt x="1557631" y="1311810"/>
                </a:lnTo>
                <a:lnTo>
                  <a:pt x="0" y="131181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47" r="-47"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8768324" y="4728053"/>
            <a:ext cx="1385124" cy="895814"/>
            <a:chOff x="0" y="0"/>
            <a:chExt cx="3271520" cy="211582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270885" cy="2115312"/>
            </a:xfrm>
            <a:custGeom>
              <a:avLst/>
              <a:gdLst/>
              <a:ahLst/>
              <a:cxnLst/>
              <a:rect l="l" t="t" r="r" b="b"/>
              <a:pathLst>
                <a:path w="3270885" h="2115312">
                  <a:moveTo>
                    <a:pt x="617601" y="2115058"/>
                  </a:moveTo>
                  <a:lnTo>
                    <a:pt x="3270758" y="2115312"/>
                  </a:lnTo>
                  <a:lnTo>
                    <a:pt x="3270885" y="254"/>
                  </a:lnTo>
                  <a:lnTo>
                    <a:pt x="617728" y="0"/>
                  </a:lnTo>
                  <a:lnTo>
                    <a:pt x="0" y="1066165"/>
                  </a:lnTo>
                  <a:lnTo>
                    <a:pt x="617601" y="2114931"/>
                  </a:lnTo>
                  <a:close/>
                </a:path>
              </a:pathLst>
            </a:custGeom>
            <a:solidFill>
              <a:srgbClr val="904B60"/>
            </a:solidFill>
          </p:spPr>
        </p:sp>
      </p:grpSp>
      <p:grpSp>
        <p:nvGrpSpPr>
          <p:cNvPr id="59" name="Group 59"/>
          <p:cNvGrpSpPr/>
          <p:nvPr/>
        </p:nvGrpSpPr>
        <p:grpSpPr>
          <a:xfrm>
            <a:off x="8592917" y="4727897"/>
            <a:ext cx="1566510" cy="904059"/>
            <a:chOff x="0" y="0"/>
            <a:chExt cx="3699933" cy="213529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4351" cy="2134235"/>
            </a:xfrm>
            <a:custGeom>
              <a:avLst/>
              <a:gdLst/>
              <a:ahLst/>
              <a:cxnLst/>
              <a:rect l="l" t="t" r="r" b="b"/>
              <a:pathLst>
                <a:path w="14351" h="2134235">
                  <a:moveTo>
                    <a:pt x="14351" y="0"/>
                  </a:moveTo>
                  <a:lnTo>
                    <a:pt x="127" y="0"/>
                  </a:lnTo>
                  <a:lnTo>
                    <a:pt x="0" y="2134235"/>
                  </a:lnTo>
                  <a:lnTo>
                    <a:pt x="14224" y="2134235"/>
                  </a:lnTo>
                  <a:lnTo>
                    <a:pt x="1435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14224" y="15240"/>
              <a:ext cx="3685159" cy="2120138"/>
            </a:xfrm>
            <a:custGeom>
              <a:avLst/>
              <a:gdLst/>
              <a:ahLst/>
              <a:cxnLst/>
              <a:rect l="l" t="t" r="r" b="b"/>
              <a:pathLst>
                <a:path w="3685159" h="2120138">
                  <a:moveTo>
                    <a:pt x="3685159" y="0"/>
                  </a:moveTo>
                  <a:lnTo>
                    <a:pt x="3670935" y="0"/>
                  </a:lnTo>
                  <a:lnTo>
                    <a:pt x="3670808" y="2105025"/>
                  </a:lnTo>
                  <a:lnTo>
                    <a:pt x="0" y="2104771"/>
                  </a:lnTo>
                  <a:lnTo>
                    <a:pt x="0" y="2118995"/>
                  </a:lnTo>
                  <a:lnTo>
                    <a:pt x="3670808" y="2119249"/>
                  </a:lnTo>
                  <a:lnTo>
                    <a:pt x="3670808" y="2120138"/>
                  </a:lnTo>
                  <a:lnTo>
                    <a:pt x="3685032" y="2120138"/>
                  </a:lnTo>
                  <a:lnTo>
                    <a:pt x="3685032" y="2119249"/>
                  </a:lnTo>
                  <a:lnTo>
                    <a:pt x="3685032" y="2105025"/>
                  </a:lnTo>
                  <a:lnTo>
                    <a:pt x="368515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14351" y="0"/>
              <a:ext cx="3685032" cy="14478"/>
            </a:xfrm>
            <a:custGeom>
              <a:avLst/>
              <a:gdLst/>
              <a:ahLst/>
              <a:cxnLst/>
              <a:rect l="l" t="t" r="r" b="b"/>
              <a:pathLst>
                <a:path w="3685032" h="14478">
                  <a:moveTo>
                    <a:pt x="3685032" y="254"/>
                  </a:moveTo>
                  <a:lnTo>
                    <a:pt x="3670808" y="254"/>
                  </a:lnTo>
                  <a:lnTo>
                    <a:pt x="0" y="0"/>
                  </a:lnTo>
                  <a:lnTo>
                    <a:pt x="0" y="14224"/>
                  </a:lnTo>
                  <a:lnTo>
                    <a:pt x="3670808" y="14478"/>
                  </a:lnTo>
                  <a:lnTo>
                    <a:pt x="3685032" y="14478"/>
                  </a:lnTo>
                  <a:lnTo>
                    <a:pt x="3685032" y="25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3" name="Freeform 63"/>
          <p:cNvSpPr/>
          <p:nvPr/>
        </p:nvSpPr>
        <p:spPr>
          <a:xfrm>
            <a:off x="8940641" y="5000857"/>
            <a:ext cx="1121161" cy="270890"/>
          </a:xfrm>
          <a:custGeom>
            <a:avLst/>
            <a:gdLst/>
            <a:ahLst/>
            <a:cxnLst/>
            <a:rect l="l" t="t" r="r" b="b"/>
            <a:pathLst>
              <a:path w="1121161" h="270890">
                <a:moveTo>
                  <a:pt x="0" y="0"/>
                </a:moveTo>
                <a:lnTo>
                  <a:pt x="1121161" y="0"/>
                </a:lnTo>
                <a:lnTo>
                  <a:pt x="1121161" y="270889"/>
                </a:lnTo>
                <a:lnTo>
                  <a:pt x="0" y="27088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376" r="-376"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10208407" y="4647040"/>
            <a:ext cx="1484496" cy="1192366"/>
          </a:xfrm>
          <a:custGeom>
            <a:avLst/>
            <a:gdLst/>
            <a:ahLst/>
            <a:cxnLst/>
            <a:rect l="l" t="t" r="r" b="b"/>
            <a:pathLst>
              <a:path w="1484496" h="1192366">
                <a:moveTo>
                  <a:pt x="0" y="0"/>
                </a:moveTo>
                <a:lnTo>
                  <a:pt x="1484496" y="0"/>
                </a:lnTo>
                <a:lnTo>
                  <a:pt x="1484496" y="1192366"/>
                </a:lnTo>
                <a:lnTo>
                  <a:pt x="0" y="119236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70" b="-70"/>
            </a:stretch>
          </a:blipFill>
        </p:spPr>
      </p:sp>
      <p:sp>
        <p:nvSpPr>
          <p:cNvPr id="65" name="TextBox 65"/>
          <p:cNvSpPr txBox="1"/>
          <p:nvPr/>
        </p:nvSpPr>
        <p:spPr>
          <a:xfrm>
            <a:off x="5563938" y="1089061"/>
            <a:ext cx="2485673" cy="68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0"/>
              </a:lnSpc>
            </a:pPr>
            <a:r>
              <a:rPr lang="en-US" sz="3579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8514" y="1150140"/>
            <a:ext cx="1978575" cy="6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2"/>
              </a:lnSpc>
            </a:pPr>
            <a:r>
              <a:rPr lang="en-US" sz="3423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Techstack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7772" y="1918959"/>
            <a:ext cx="5874489" cy="2327902"/>
          </a:xfrm>
          <a:custGeom>
            <a:avLst/>
            <a:gdLst/>
            <a:ahLst/>
            <a:cxnLst/>
            <a:rect l="l" t="t" r="r" b="b"/>
            <a:pathLst>
              <a:path w="5874489" h="2327902">
                <a:moveTo>
                  <a:pt x="0" y="0"/>
                </a:moveTo>
                <a:lnTo>
                  <a:pt x="5874489" y="0"/>
                </a:lnTo>
                <a:lnTo>
                  <a:pt x="5874489" y="2327902"/>
                </a:lnTo>
                <a:lnTo>
                  <a:pt x="0" y="2327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6" b="-146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55813" y="3397591"/>
            <a:ext cx="1411339" cy="755836"/>
            <a:chOff x="0" y="0"/>
            <a:chExt cx="3215640" cy="17221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15513" cy="1721612"/>
            </a:xfrm>
            <a:custGeom>
              <a:avLst/>
              <a:gdLst/>
              <a:ahLst/>
              <a:cxnLst/>
              <a:rect l="l" t="t" r="r" b="b"/>
              <a:pathLst>
                <a:path w="3215513" h="1721612">
                  <a:moveTo>
                    <a:pt x="3215513" y="0"/>
                  </a:moveTo>
                  <a:lnTo>
                    <a:pt x="0" y="0"/>
                  </a:lnTo>
                  <a:lnTo>
                    <a:pt x="0" y="1721612"/>
                  </a:lnTo>
                  <a:lnTo>
                    <a:pt x="3215513" y="1721612"/>
                  </a:lnTo>
                  <a:lnTo>
                    <a:pt x="321551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612624" y="3657027"/>
            <a:ext cx="445178" cy="110737"/>
          </a:xfrm>
          <a:custGeom>
            <a:avLst/>
            <a:gdLst/>
            <a:ahLst/>
            <a:cxnLst/>
            <a:rect l="l" t="t" r="r" b="b"/>
            <a:pathLst>
              <a:path w="445178" h="110737">
                <a:moveTo>
                  <a:pt x="0" y="0"/>
                </a:moveTo>
                <a:lnTo>
                  <a:pt x="445177" y="0"/>
                </a:lnTo>
                <a:lnTo>
                  <a:pt x="445177" y="110737"/>
                </a:lnTo>
                <a:lnTo>
                  <a:pt x="0" y="1107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05512" y="3678600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6" y="0"/>
                </a:lnTo>
                <a:lnTo>
                  <a:pt x="49956" y="49956"/>
                </a:lnTo>
                <a:lnTo>
                  <a:pt x="0" y="49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73773" y="1917615"/>
            <a:ext cx="1698586" cy="849479"/>
            <a:chOff x="0" y="0"/>
            <a:chExt cx="3870113" cy="19354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69944" cy="1934972"/>
            </a:xfrm>
            <a:custGeom>
              <a:avLst/>
              <a:gdLst/>
              <a:ahLst/>
              <a:cxnLst/>
              <a:rect l="l" t="t" r="r" b="b"/>
              <a:pathLst>
                <a:path w="3869944" h="1934972">
                  <a:moveTo>
                    <a:pt x="3869944" y="0"/>
                  </a:moveTo>
                  <a:lnTo>
                    <a:pt x="0" y="0"/>
                  </a:lnTo>
                  <a:lnTo>
                    <a:pt x="0" y="1934972"/>
                  </a:lnTo>
                  <a:lnTo>
                    <a:pt x="3869944" y="1934972"/>
                  </a:lnTo>
                  <a:lnTo>
                    <a:pt x="386994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442640" y="3414622"/>
            <a:ext cx="831642" cy="147896"/>
          </a:xfrm>
          <a:custGeom>
            <a:avLst/>
            <a:gdLst/>
            <a:ahLst/>
            <a:cxnLst/>
            <a:rect l="l" t="t" r="r" b="b"/>
            <a:pathLst>
              <a:path w="831642" h="147896">
                <a:moveTo>
                  <a:pt x="0" y="0"/>
                </a:moveTo>
                <a:lnTo>
                  <a:pt x="831642" y="0"/>
                </a:lnTo>
                <a:lnTo>
                  <a:pt x="831642" y="147897"/>
                </a:lnTo>
                <a:lnTo>
                  <a:pt x="0" y="147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2410119" y="1923864"/>
            <a:ext cx="3632142" cy="2404256"/>
            <a:chOff x="0" y="0"/>
            <a:chExt cx="8275589" cy="5477933"/>
          </a:xfrm>
        </p:grpSpPr>
        <p:sp>
          <p:nvSpPr>
            <p:cNvPr id="30" name="Freeform 30"/>
            <p:cNvSpPr/>
            <p:nvPr/>
          </p:nvSpPr>
          <p:spPr>
            <a:xfrm>
              <a:off x="0" y="3286633"/>
              <a:ext cx="3245802" cy="2191131"/>
            </a:xfrm>
            <a:custGeom>
              <a:avLst/>
              <a:gdLst/>
              <a:ahLst/>
              <a:cxnLst/>
              <a:rect l="l" t="t" r="r" b="b"/>
              <a:pathLst>
                <a:path w="3245802" h="2191131">
                  <a:moveTo>
                    <a:pt x="3245802" y="0"/>
                  </a:moveTo>
                  <a:lnTo>
                    <a:pt x="0" y="0"/>
                  </a:lnTo>
                  <a:lnTo>
                    <a:pt x="0" y="2191131"/>
                  </a:lnTo>
                  <a:lnTo>
                    <a:pt x="3245802" y="2191131"/>
                  </a:lnTo>
                  <a:lnTo>
                    <a:pt x="3245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334953" y="0"/>
              <a:ext cx="3245802" cy="2191131"/>
            </a:xfrm>
            <a:custGeom>
              <a:avLst/>
              <a:gdLst/>
              <a:ahLst/>
              <a:cxnLst/>
              <a:rect l="l" t="t" r="r" b="b"/>
              <a:pathLst>
                <a:path w="3245802" h="2191131">
                  <a:moveTo>
                    <a:pt x="3245802" y="0"/>
                  </a:moveTo>
                  <a:lnTo>
                    <a:pt x="0" y="0"/>
                  </a:lnTo>
                  <a:lnTo>
                    <a:pt x="0" y="2191131"/>
                  </a:lnTo>
                  <a:lnTo>
                    <a:pt x="3245802" y="2191131"/>
                  </a:lnTo>
                  <a:lnTo>
                    <a:pt x="3245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5029024" y="3286633"/>
              <a:ext cx="3245802" cy="2191131"/>
            </a:xfrm>
            <a:custGeom>
              <a:avLst/>
              <a:gdLst/>
              <a:ahLst/>
              <a:cxnLst/>
              <a:rect l="l" t="t" r="r" b="b"/>
              <a:pathLst>
                <a:path w="3245802" h="2191131">
                  <a:moveTo>
                    <a:pt x="3245802" y="0"/>
                  </a:moveTo>
                  <a:lnTo>
                    <a:pt x="0" y="0"/>
                  </a:lnTo>
                  <a:lnTo>
                    <a:pt x="0" y="2191131"/>
                  </a:lnTo>
                  <a:lnTo>
                    <a:pt x="3245802" y="2191131"/>
                  </a:lnTo>
                  <a:lnTo>
                    <a:pt x="32458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3867817" y="2469058"/>
            <a:ext cx="938503" cy="293497"/>
          </a:xfrm>
          <a:custGeom>
            <a:avLst/>
            <a:gdLst/>
            <a:ahLst/>
            <a:cxnLst/>
            <a:rect l="l" t="t" r="r" b="b"/>
            <a:pathLst>
              <a:path w="938503" h="293497">
                <a:moveTo>
                  <a:pt x="0" y="0"/>
                </a:moveTo>
                <a:lnTo>
                  <a:pt x="938503" y="0"/>
                </a:lnTo>
                <a:lnTo>
                  <a:pt x="938503" y="293497"/>
                </a:lnTo>
                <a:lnTo>
                  <a:pt x="0" y="2934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85" r="-185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862878" y="2275475"/>
            <a:ext cx="318462" cy="112595"/>
          </a:xfrm>
          <a:custGeom>
            <a:avLst/>
            <a:gdLst/>
            <a:ahLst/>
            <a:cxnLst/>
            <a:rect l="l" t="t" r="r" b="b"/>
            <a:pathLst>
              <a:path w="318462" h="112595">
                <a:moveTo>
                  <a:pt x="0" y="0"/>
                </a:moveTo>
                <a:lnTo>
                  <a:pt x="318462" y="0"/>
                </a:lnTo>
                <a:lnTo>
                  <a:pt x="318462" y="112595"/>
                </a:lnTo>
                <a:lnTo>
                  <a:pt x="0" y="1125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721494" y="2323516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7" y="0"/>
                </a:lnTo>
                <a:lnTo>
                  <a:pt x="49957" y="49956"/>
                </a:lnTo>
                <a:lnTo>
                  <a:pt x="0" y="49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721494" y="2498365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7" y="0"/>
                </a:lnTo>
                <a:lnTo>
                  <a:pt x="49957" y="49957"/>
                </a:lnTo>
                <a:lnTo>
                  <a:pt x="0" y="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542120" y="2460898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6" y="0"/>
                </a:lnTo>
                <a:lnTo>
                  <a:pt x="49956" y="49956"/>
                </a:lnTo>
                <a:lnTo>
                  <a:pt x="0" y="49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557927" y="2033992"/>
            <a:ext cx="1509585" cy="154554"/>
          </a:xfrm>
          <a:custGeom>
            <a:avLst/>
            <a:gdLst/>
            <a:ahLst/>
            <a:cxnLst/>
            <a:rect l="l" t="t" r="r" b="b"/>
            <a:pathLst>
              <a:path w="1509585" h="154554">
                <a:moveTo>
                  <a:pt x="0" y="0"/>
                </a:moveTo>
                <a:lnTo>
                  <a:pt x="1509585" y="0"/>
                </a:lnTo>
                <a:lnTo>
                  <a:pt x="1509585" y="154554"/>
                </a:lnTo>
                <a:lnTo>
                  <a:pt x="0" y="1545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446" r="-446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260466" y="3815981"/>
            <a:ext cx="483081" cy="114453"/>
          </a:xfrm>
          <a:custGeom>
            <a:avLst/>
            <a:gdLst/>
            <a:ahLst/>
            <a:cxnLst/>
            <a:rect l="l" t="t" r="r" b="b"/>
            <a:pathLst>
              <a:path w="483081" h="114453">
                <a:moveTo>
                  <a:pt x="0" y="0"/>
                </a:moveTo>
                <a:lnTo>
                  <a:pt x="483081" y="0"/>
                </a:lnTo>
                <a:lnTo>
                  <a:pt x="483081" y="114453"/>
                </a:lnTo>
                <a:lnTo>
                  <a:pt x="0" y="1144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5126535" y="3847204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7" y="0"/>
                </a:lnTo>
                <a:lnTo>
                  <a:pt x="49957" y="49957"/>
                </a:lnTo>
                <a:lnTo>
                  <a:pt x="0" y="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285262" y="3994237"/>
            <a:ext cx="485681" cy="110737"/>
          </a:xfrm>
          <a:custGeom>
            <a:avLst/>
            <a:gdLst/>
            <a:ahLst/>
            <a:cxnLst/>
            <a:rect l="l" t="t" r="r" b="b"/>
            <a:pathLst>
              <a:path w="485681" h="110737">
                <a:moveTo>
                  <a:pt x="0" y="0"/>
                </a:moveTo>
                <a:lnTo>
                  <a:pt x="485682" y="0"/>
                </a:lnTo>
                <a:lnTo>
                  <a:pt x="485682" y="110737"/>
                </a:lnTo>
                <a:lnTo>
                  <a:pt x="0" y="1107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5126535" y="4015809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7" y="0"/>
                </a:lnTo>
                <a:lnTo>
                  <a:pt x="49957" y="49957"/>
                </a:lnTo>
                <a:lnTo>
                  <a:pt x="0" y="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814366" y="3360727"/>
            <a:ext cx="1166704" cy="320285"/>
          </a:xfrm>
          <a:custGeom>
            <a:avLst/>
            <a:gdLst/>
            <a:ahLst/>
            <a:cxnLst/>
            <a:rect l="l" t="t" r="r" b="b"/>
            <a:pathLst>
              <a:path w="1166704" h="320285">
                <a:moveTo>
                  <a:pt x="0" y="0"/>
                </a:moveTo>
                <a:lnTo>
                  <a:pt x="1166703" y="0"/>
                </a:lnTo>
                <a:lnTo>
                  <a:pt x="1166703" y="320285"/>
                </a:lnTo>
                <a:lnTo>
                  <a:pt x="0" y="3202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60" b="-60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555468" y="2036265"/>
            <a:ext cx="5045964" cy="2073531"/>
          </a:xfrm>
          <a:custGeom>
            <a:avLst/>
            <a:gdLst/>
            <a:ahLst/>
            <a:cxnLst/>
            <a:rect l="l" t="t" r="r" b="b"/>
            <a:pathLst>
              <a:path w="5045964" h="2073531">
                <a:moveTo>
                  <a:pt x="0" y="0"/>
                </a:moveTo>
                <a:lnTo>
                  <a:pt x="5045965" y="0"/>
                </a:lnTo>
                <a:lnTo>
                  <a:pt x="5045965" y="2073532"/>
                </a:lnTo>
                <a:lnTo>
                  <a:pt x="0" y="207353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756371" y="3440027"/>
            <a:ext cx="819110" cy="437833"/>
          </a:xfrm>
          <a:custGeom>
            <a:avLst/>
            <a:gdLst/>
            <a:ahLst/>
            <a:cxnLst/>
            <a:rect l="l" t="t" r="r" b="b"/>
            <a:pathLst>
              <a:path w="819110" h="437833">
                <a:moveTo>
                  <a:pt x="0" y="0"/>
                </a:moveTo>
                <a:lnTo>
                  <a:pt x="819110" y="0"/>
                </a:lnTo>
                <a:lnTo>
                  <a:pt x="819110" y="437833"/>
                </a:lnTo>
                <a:lnTo>
                  <a:pt x="0" y="43783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122" b="-122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2782354" y="3987992"/>
            <a:ext cx="800428" cy="110737"/>
          </a:xfrm>
          <a:custGeom>
            <a:avLst/>
            <a:gdLst/>
            <a:ahLst/>
            <a:cxnLst/>
            <a:rect l="l" t="t" r="r" b="b"/>
            <a:pathLst>
              <a:path w="800428" h="110737">
                <a:moveTo>
                  <a:pt x="0" y="0"/>
                </a:moveTo>
                <a:lnTo>
                  <a:pt x="800428" y="0"/>
                </a:lnTo>
                <a:lnTo>
                  <a:pt x="800428" y="110737"/>
                </a:lnTo>
                <a:lnTo>
                  <a:pt x="0" y="11073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2788315" y="4190659"/>
            <a:ext cx="783097" cy="114319"/>
          </a:xfrm>
          <a:custGeom>
            <a:avLst/>
            <a:gdLst/>
            <a:ahLst/>
            <a:cxnLst/>
            <a:rect l="l" t="t" r="r" b="b"/>
            <a:pathLst>
              <a:path w="783097" h="114319">
                <a:moveTo>
                  <a:pt x="0" y="0"/>
                </a:moveTo>
                <a:lnTo>
                  <a:pt x="783097" y="0"/>
                </a:lnTo>
                <a:lnTo>
                  <a:pt x="783097" y="114319"/>
                </a:lnTo>
                <a:lnTo>
                  <a:pt x="0" y="11431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25" r="-25"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2936623" y="2059290"/>
            <a:ext cx="289848" cy="322549"/>
          </a:xfrm>
          <a:custGeom>
            <a:avLst/>
            <a:gdLst/>
            <a:ahLst/>
            <a:cxnLst/>
            <a:rect l="l" t="t" r="r" b="b"/>
            <a:pathLst>
              <a:path w="289848" h="322549">
                <a:moveTo>
                  <a:pt x="0" y="0"/>
                </a:moveTo>
                <a:lnTo>
                  <a:pt x="289848" y="0"/>
                </a:lnTo>
                <a:lnTo>
                  <a:pt x="289848" y="322549"/>
                </a:lnTo>
                <a:lnTo>
                  <a:pt x="0" y="3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2678642" y="4022054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6" y="0"/>
                </a:lnTo>
                <a:lnTo>
                  <a:pt x="49956" y="49957"/>
                </a:lnTo>
                <a:lnTo>
                  <a:pt x="0" y="49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678642" y="4209393"/>
            <a:ext cx="49957" cy="49957"/>
          </a:xfrm>
          <a:custGeom>
            <a:avLst/>
            <a:gdLst/>
            <a:ahLst/>
            <a:cxnLst/>
            <a:rect l="l" t="t" r="r" b="b"/>
            <a:pathLst>
              <a:path w="49957" h="49957">
                <a:moveTo>
                  <a:pt x="0" y="0"/>
                </a:moveTo>
                <a:lnTo>
                  <a:pt x="49956" y="0"/>
                </a:lnTo>
                <a:lnTo>
                  <a:pt x="49956" y="49956"/>
                </a:lnTo>
                <a:lnTo>
                  <a:pt x="0" y="49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741948" y="3716067"/>
            <a:ext cx="430879" cy="393411"/>
          </a:xfrm>
          <a:custGeom>
            <a:avLst/>
            <a:gdLst/>
            <a:ahLst/>
            <a:cxnLst/>
            <a:rect l="l" t="t" r="r" b="b"/>
            <a:pathLst>
              <a:path w="430879" h="393411">
                <a:moveTo>
                  <a:pt x="0" y="0"/>
                </a:moveTo>
                <a:lnTo>
                  <a:pt x="430879" y="0"/>
                </a:lnTo>
                <a:lnTo>
                  <a:pt x="430879" y="393411"/>
                </a:lnTo>
                <a:lnTo>
                  <a:pt x="0" y="39341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t="-139" b="-139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4146128" y="3766025"/>
            <a:ext cx="274763" cy="281008"/>
          </a:xfrm>
          <a:custGeom>
            <a:avLst/>
            <a:gdLst/>
            <a:ahLst/>
            <a:cxnLst/>
            <a:rect l="l" t="t" r="r" b="b"/>
            <a:pathLst>
              <a:path w="274763" h="281008">
                <a:moveTo>
                  <a:pt x="0" y="0"/>
                </a:moveTo>
                <a:lnTo>
                  <a:pt x="274763" y="0"/>
                </a:lnTo>
                <a:lnTo>
                  <a:pt x="274763" y="281008"/>
                </a:lnTo>
                <a:lnTo>
                  <a:pt x="0" y="281008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378" r="-378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580447" y="2073731"/>
            <a:ext cx="324720" cy="299742"/>
          </a:xfrm>
          <a:custGeom>
            <a:avLst/>
            <a:gdLst/>
            <a:ahLst/>
            <a:cxnLst/>
            <a:rect l="l" t="t" r="r" b="b"/>
            <a:pathLst>
              <a:path w="324720" h="299742">
                <a:moveTo>
                  <a:pt x="0" y="0"/>
                </a:moveTo>
                <a:lnTo>
                  <a:pt x="324721" y="0"/>
                </a:lnTo>
                <a:lnTo>
                  <a:pt x="324721" y="299742"/>
                </a:lnTo>
                <a:lnTo>
                  <a:pt x="0" y="299742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5263917" y="2067486"/>
            <a:ext cx="305986" cy="305986"/>
          </a:xfrm>
          <a:custGeom>
            <a:avLst/>
            <a:gdLst/>
            <a:ahLst/>
            <a:cxnLst/>
            <a:rect l="l" t="t" r="r" b="b"/>
            <a:pathLst>
              <a:path w="305986" h="305986">
                <a:moveTo>
                  <a:pt x="0" y="0"/>
                </a:moveTo>
                <a:lnTo>
                  <a:pt x="305986" y="0"/>
                </a:lnTo>
                <a:lnTo>
                  <a:pt x="305986" y="305987"/>
                </a:lnTo>
                <a:lnTo>
                  <a:pt x="0" y="305987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725485" y="2423430"/>
            <a:ext cx="476020" cy="143066"/>
          </a:xfrm>
          <a:custGeom>
            <a:avLst/>
            <a:gdLst/>
            <a:ahLst/>
            <a:cxnLst/>
            <a:rect l="l" t="t" r="r" b="b"/>
            <a:pathLst>
              <a:path w="476020" h="143066">
                <a:moveTo>
                  <a:pt x="0" y="0"/>
                </a:moveTo>
                <a:lnTo>
                  <a:pt x="476020" y="0"/>
                </a:lnTo>
                <a:lnTo>
                  <a:pt x="476020" y="143066"/>
                </a:lnTo>
                <a:lnTo>
                  <a:pt x="0" y="14306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560135" y="2171942"/>
            <a:ext cx="794451" cy="147742"/>
          </a:xfrm>
          <a:custGeom>
            <a:avLst/>
            <a:gdLst/>
            <a:ahLst/>
            <a:cxnLst/>
            <a:rect l="l" t="t" r="r" b="b"/>
            <a:pathLst>
              <a:path w="794451" h="147742">
                <a:moveTo>
                  <a:pt x="0" y="0"/>
                </a:moveTo>
                <a:lnTo>
                  <a:pt x="794451" y="0"/>
                </a:lnTo>
                <a:lnTo>
                  <a:pt x="794451" y="147742"/>
                </a:lnTo>
                <a:lnTo>
                  <a:pt x="0" y="147742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</p:sp>
      <p:grpSp>
        <p:nvGrpSpPr>
          <p:cNvPr id="57" name="Group 57"/>
          <p:cNvGrpSpPr/>
          <p:nvPr/>
        </p:nvGrpSpPr>
        <p:grpSpPr>
          <a:xfrm>
            <a:off x="39329" y="1844243"/>
            <a:ext cx="6002933" cy="2668020"/>
            <a:chOff x="0" y="0"/>
            <a:chExt cx="13677274" cy="607890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3676511" cy="6078637"/>
            </a:xfrm>
            <a:custGeom>
              <a:avLst/>
              <a:gdLst/>
              <a:ahLst/>
              <a:cxnLst/>
              <a:rect l="l" t="t" r="r" b="b"/>
              <a:pathLst>
                <a:path w="13676511" h="6078637">
                  <a:moveTo>
                    <a:pt x="13676511" y="44277"/>
                  </a:moveTo>
                  <a:lnTo>
                    <a:pt x="13672293" y="27080"/>
                  </a:lnTo>
                  <a:lnTo>
                    <a:pt x="13660724" y="13046"/>
                  </a:lnTo>
                  <a:lnTo>
                    <a:pt x="13643490" y="3558"/>
                  </a:lnTo>
                  <a:lnTo>
                    <a:pt x="13622522" y="99"/>
                  </a:lnTo>
                  <a:lnTo>
                    <a:pt x="13622522" y="44277"/>
                  </a:lnTo>
                  <a:lnTo>
                    <a:pt x="13622522" y="6034460"/>
                  </a:lnTo>
                  <a:lnTo>
                    <a:pt x="53989" y="6034460"/>
                  </a:lnTo>
                  <a:lnTo>
                    <a:pt x="53989" y="44277"/>
                  </a:lnTo>
                  <a:lnTo>
                    <a:pt x="13622522" y="44277"/>
                  </a:lnTo>
                  <a:lnTo>
                    <a:pt x="13622522" y="0"/>
                  </a:lnTo>
                  <a:lnTo>
                    <a:pt x="53989" y="0"/>
                  </a:lnTo>
                  <a:lnTo>
                    <a:pt x="33020" y="3459"/>
                  </a:lnTo>
                  <a:lnTo>
                    <a:pt x="15908" y="12947"/>
                  </a:lnTo>
                  <a:lnTo>
                    <a:pt x="4218" y="27080"/>
                  </a:lnTo>
                  <a:lnTo>
                    <a:pt x="0" y="44277"/>
                  </a:lnTo>
                  <a:lnTo>
                    <a:pt x="0" y="6034460"/>
                  </a:lnTo>
                  <a:lnTo>
                    <a:pt x="4218" y="6051656"/>
                  </a:lnTo>
                  <a:lnTo>
                    <a:pt x="15787" y="6065691"/>
                  </a:lnTo>
                  <a:lnTo>
                    <a:pt x="32900" y="6075179"/>
                  </a:lnTo>
                  <a:lnTo>
                    <a:pt x="53989" y="6078637"/>
                  </a:lnTo>
                  <a:lnTo>
                    <a:pt x="13622522" y="6078637"/>
                  </a:lnTo>
                  <a:lnTo>
                    <a:pt x="13643611" y="6075179"/>
                  </a:lnTo>
                  <a:lnTo>
                    <a:pt x="13660724" y="6065691"/>
                  </a:lnTo>
                  <a:lnTo>
                    <a:pt x="13672293" y="6051656"/>
                  </a:lnTo>
                  <a:lnTo>
                    <a:pt x="13676511" y="6034460"/>
                  </a:lnTo>
                  <a:lnTo>
                    <a:pt x="13676511" y="44277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sp>
        <p:nvSpPr>
          <p:cNvPr id="59" name="Freeform 59"/>
          <p:cNvSpPr/>
          <p:nvPr/>
        </p:nvSpPr>
        <p:spPr>
          <a:xfrm>
            <a:off x="10147776" y="4261362"/>
            <a:ext cx="1865557" cy="2230525"/>
          </a:xfrm>
          <a:custGeom>
            <a:avLst/>
            <a:gdLst/>
            <a:ahLst/>
            <a:cxnLst/>
            <a:rect l="l" t="t" r="r" b="b"/>
            <a:pathLst>
              <a:path w="1865557" h="2230525">
                <a:moveTo>
                  <a:pt x="0" y="0"/>
                </a:moveTo>
                <a:lnTo>
                  <a:pt x="1865557" y="0"/>
                </a:lnTo>
                <a:lnTo>
                  <a:pt x="1865557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-52" r="-52"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10107225" y="1917615"/>
            <a:ext cx="1946659" cy="1442375"/>
          </a:xfrm>
          <a:custGeom>
            <a:avLst/>
            <a:gdLst/>
            <a:ahLst/>
            <a:cxnLst/>
            <a:rect l="l" t="t" r="r" b="b"/>
            <a:pathLst>
              <a:path w="1946659" h="1442375">
                <a:moveTo>
                  <a:pt x="0" y="0"/>
                </a:moveTo>
                <a:lnTo>
                  <a:pt x="1946659" y="0"/>
                </a:lnTo>
                <a:lnTo>
                  <a:pt x="1946659" y="1442375"/>
                </a:lnTo>
                <a:lnTo>
                  <a:pt x="0" y="1442375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-54" r="-54"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6337536" y="1877986"/>
            <a:ext cx="1752323" cy="1897523"/>
          </a:xfrm>
          <a:custGeom>
            <a:avLst/>
            <a:gdLst/>
            <a:ahLst/>
            <a:cxnLst/>
            <a:rect l="l" t="t" r="r" b="b"/>
            <a:pathLst>
              <a:path w="1752323" h="1897523">
                <a:moveTo>
                  <a:pt x="0" y="0"/>
                </a:moveTo>
                <a:lnTo>
                  <a:pt x="1752323" y="0"/>
                </a:lnTo>
                <a:lnTo>
                  <a:pt x="1752323" y="1897523"/>
                </a:lnTo>
                <a:lnTo>
                  <a:pt x="0" y="1897523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t="-10" b="-10"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6334120" y="2925462"/>
            <a:ext cx="3813656" cy="3328158"/>
          </a:xfrm>
          <a:custGeom>
            <a:avLst/>
            <a:gdLst/>
            <a:ahLst/>
            <a:cxnLst/>
            <a:rect l="l" t="t" r="r" b="b"/>
            <a:pathLst>
              <a:path w="3813656" h="3328158">
                <a:moveTo>
                  <a:pt x="0" y="0"/>
                </a:moveTo>
                <a:lnTo>
                  <a:pt x="3813656" y="0"/>
                </a:lnTo>
                <a:lnTo>
                  <a:pt x="3813656" y="3328158"/>
                </a:lnTo>
                <a:lnTo>
                  <a:pt x="0" y="3328158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t="-13" b="-13"/>
            </a:stretch>
          </a:blipFill>
        </p:spPr>
      </p:sp>
      <p:grpSp>
        <p:nvGrpSpPr>
          <p:cNvPr id="63" name="Group 63"/>
          <p:cNvGrpSpPr/>
          <p:nvPr/>
        </p:nvGrpSpPr>
        <p:grpSpPr>
          <a:xfrm>
            <a:off x="6232761" y="1766944"/>
            <a:ext cx="5896791" cy="4676061"/>
            <a:chOff x="0" y="0"/>
            <a:chExt cx="14769253" cy="11711782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4768576" cy="11710904"/>
            </a:xfrm>
            <a:custGeom>
              <a:avLst/>
              <a:gdLst/>
              <a:ahLst/>
              <a:cxnLst/>
              <a:rect l="l" t="t" r="r" b="b"/>
              <a:pathLst>
                <a:path w="14768576" h="11710904">
                  <a:moveTo>
                    <a:pt x="14768576" y="56152"/>
                  </a:moveTo>
                  <a:lnTo>
                    <a:pt x="14764131" y="34343"/>
                  </a:lnTo>
                  <a:lnTo>
                    <a:pt x="14751940" y="16420"/>
                  </a:lnTo>
                  <a:lnTo>
                    <a:pt x="14733905" y="4387"/>
                  </a:lnTo>
                  <a:lnTo>
                    <a:pt x="14711680" y="0"/>
                  </a:lnTo>
                  <a:lnTo>
                    <a:pt x="14711680" y="56152"/>
                  </a:lnTo>
                  <a:lnTo>
                    <a:pt x="14711680" y="11654877"/>
                  </a:lnTo>
                  <a:lnTo>
                    <a:pt x="56896" y="11654877"/>
                  </a:lnTo>
                  <a:lnTo>
                    <a:pt x="56896" y="56152"/>
                  </a:lnTo>
                  <a:lnTo>
                    <a:pt x="14711680" y="56152"/>
                  </a:lnTo>
                  <a:lnTo>
                    <a:pt x="14711680" y="0"/>
                  </a:lnTo>
                  <a:lnTo>
                    <a:pt x="56896" y="0"/>
                  </a:lnTo>
                  <a:lnTo>
                    <a:pt x="34798" y="4387"/>
                  </a:lnTo>
                  <a:lnTo>
                    <a:pt x="16764" y="16420"/>
                  </a:lnTo>
                  <a:lnTo>
                    <a:pt x="4445" y="34343"/>
                  </a:lnTo>
                  <a:lnTo>
                    <a:pt x="0" y="56152"/>
                  </a:lnTo>
                  <a:lnTo>
                    <a:pt x="0" y="11654877"/>
                  </a:lnTo>
                  <a:lnTo>
                    <a:pt x="4445" y="11676686"/>
                  </a:lnTo>
                  <a:lnTo>
                    <a:pt x="16637" y="11694485"/>
                  </a:lnTo>
                  <a:lnTo>
                    <a:pt x="34671" y="11706517"/>
                  </a:lnTo>
                  <a:lnTo>
                    <a:pt x="56769" y="11710904"/>
                  </a:lnTo>
                  <a:lnTo>
                    <a:pt x="14711680" y="11710904"/>
                  </a:lnTo>
                  <a:lnTo>
                    <a:pt x="14733778" y="11706517"/>
                  </a:lnTo>
                  <a:lnTo>
                    <a:pt x="14751813" y="11694485"/>
                  </a:lnTo>
                  <a:lnTo>
                    <a:pt x="14764004" y="11676686"/>
                  </a:lnTo>
                  <a:lnTo>
                    <a:pt x="14768449" y="11654877"/>
                  </a:lnTo>
                  <a:lnTo>
                    <a:pt x="14768449" y="56152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sp>
        <p:nvSpPr>
          <p:cNvPr id="65" name="TextBox 65"/>
          <p:cNvSpPr txBox="1"/>
          <p:nvPr/>
        </p:nvSpPr>
        <p:spPr>
          <a:xfrm>
            <a:off x="6224410" y="1120466"/>
            <a:ext cx="1978575" cy="6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2"/>
              </a:lnSpc>
            </a:pPr>
            <a:r>
              <a:rPr lang="en-US" sz="3423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046458" y="996305"/>
            <a:ext cx="4674000" cy="77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6"/>
              </a:lnSpc>
            </a:pPr>
            <a:r>
              <a:rPr lang="en-US" sz="4047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5032" y="1803141"/>
            <a:ext cx="4520211" cy="5054859"/>
          </a:xfrm>
          <a:custGeom>
            <a:avLst/>
            <a:gdLst/>
            <a:ahLst/>
            <a:cxnLst/>
            <a:rect l="l" t="t" r="r" b="b"/>
            <a:pathLst>
              <a:path w="4520211" h="5054859">
                <a:moveTo>
                  <a:pt x="0" y="0"/>
                </a:moveTo>
                <a:lnTo>
                  <a:pt x="4520211" y="0"/>
                </a:lnTo>
                <a:lnTo>
                  <a:pt x="4520211" y="5054859"/>
                </a:lnTo>
                <a:lnTo>
                  <a:pt x="0" y="5054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" r="-20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5800154" y="1749101"/>
            <a:ext cx="6247823" cy="727034"/>
            <a:chOff x="0" y="0"/>
            <a:chExt cx="10884745" cy="12666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800154" y="2542810"/>
            <a:ext cx="6247823" cy="727034"/>
            <a:chOff x="0" y="0"/>
            <a:chExt cx="10884745" cy="12666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800154" y="3336518"/>
            <a:ext cx="6247823" cy="727034"/>
            <a:chOff x="0" y="0"/>
            <a:chExt cx="10884745" cy="12666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5800154" y="4130227"/>
            <a:ext cx="6247823" cy="727034"/>
            <a:chOff x="0" y="0"/>
            <a:chExt cx="10884745" cy="12666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800154" y="4923936"/>
            <a:ext cx="6247823" cy="727034"/>
            <a:chOff x="0" y="0"/>
            <a:chExt cx="10884745" cy="12666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5800154" y="5717644"/>
            <a:ext cx="6247823" cy="727034"/>
            <a:chOff x="0" y="0"/>
            <a:chExt cx="10884745" cy="126661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884408" cy="1266317"/>
            </a:xfrm>
            <a:custGeom>
              <a:avLst/>
              <a:gdLst/>
              <a:ahLst/>
              <a:cxnLst/>
              <a:rect l="l" t="t" r="r" b="b"/>
              <a:pathLst>
                <a:path w="10884408" h="1266317">
                  <a:moveTo>
                    <a:pt x="10884408" y="0"/>
                  </a:moveTo>
                  <a:lnTo>
                    <a:pt x="0" y="0"/>
                  </a:lnTo>
                  <a:lnTo>
                    <a:pt x="0" y="1266317"/>
                  </a:lnTo>
                  <a:lnTo>
                    <a:pt x="10884408" y="1266317"/>
                  </a:lnTo>
                  <a:lnTo>
                    <a:pt x="10884408" y="0"/>
                  </a:lnTo>
                  <a:close/>
                </a:path>
              </a:pathLst>
            </a:custGeom>
            <a:solidFill>
              <a:srgbClr val="ACE4AE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5933621" y="1987143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933616" y="2780851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933616" y="3574643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933621" y="4368268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933621" y="5161977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933621" y="5889094"/>
            <a:ext cx="162379" cy="250951"/>
          </a:xfrm>
          <a:custGeom>
            <a:avLst/>
            <a:gdLst/>
            <a:ahLst/>
            <a:cxnLst/>
            <a:rect l="l" t="t" r="r" b="b"/>
            <a:pathLst>
              <a:path w="162379" h="250951">
                <a:moveTo>
                  <a:pt x="0" y="0"/>
                </a:moveTo>
                <a:lnTo>
                  <a:pt x="162379" y="0"/>
                </a:lnTo>
                <a:lnTo>
                  <a:pt x="162379" y="250951"/>
                </a:lnTo>
                <a:lnTo>
                  <a:pt x="0" y="250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32" b="-432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230779" y="1928823"/>
            <a:ext cx="5653548" cy="434264"/>
          </a:xfrm>
          <a:custGeom>
            <a:avLst/>
            <a:gdLst/>
            <a:ahLst/>
            <a:cxnLst/>
            <a:rect l="l" t="t" r="r" b="b"/>
            <a:pathLst>
              <a:path w="5653548" h="434264">
                <a:moveTo>
                  <a:pt x="0" y="0"/>
                </a:moveTo>
                <a:lnTo>
                  <a:pt x="5653547" y="0"/>
                </a:lnTo>
                <a:lnTo>
                  <a:pt x="5653547" y="434265"/>
                </a:lnTo>
                <a:lnTo>
                  <a:pt x="0" y="434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02" b="-202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230779" y="2689275"/>
            <a:ext cx="5653548" cy="434103"/>
          </a:xfrm>
          <a:custGeom>
            <a:avLst/>
            <a:gdLst/>
            <a:ahLst/>
            <a:cxnLst/>
            <a:rect l="l" t="t" r="r" b="b"/>
            <a:pathLst>
              <a:path w="5653548" h="434103">
                <a:moveTo>
                  <a:pt x="0" y="0"/>
                </a:moveTo>
                <a:lnTo>
                  <a:pt x="5653547" y="0"/>
                </a:lnTo>
                <a:lnTo>
                  <a:pt x="5653547" y="434103"/>
                </a:lnTo>
                <a:lnTo>
                  <a:pt x="0" y="434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21" b="-221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6230779" y="3479393"/>
            <a:ext cx="5512874" cy="413003"/>
          </a:xfrm>
          <a:custGeom>
            <a:avLst/>
            <a:gdLst/>
            <a:ahLst/>
            <a:cxnLst/>
            <a:rect l="l" t="t" r="r" b="b"/>
            <a:pathLst>
              <a:path w="5512874" h="413003">
                <a:moveTo>
                  <a:pt x="0" y="0"/>
                </a:moveTo>
                <a:lnTo>
                  <a:pt x="5512874" y="0"/>
                </a:lnTo>
                <a:lnTo>
                  <a:pt x="5512874" y="413003"/>
                </a:lnTo>
                <a:lnTo>
                  <a:pt x="0" y="4130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3" b="-23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6230779" y="4273102"/>
            <a:ext cx="5607003" cy="445622"/>
          </a:xfrm>
          <a:custGeom>
            <a:avLst/>
            <a:gdLst/>
            <a:ahLst/>
            <a:cxnLst/>
            <a:rect l="l" t="t" r="r" b="b"/>
            <a:pathLst>
              <a:path w="5607003" h="445622">
                <a:moveTo>
                  <a:pt x="0" y="0"/>
                </a:moveTo>
                <a:lnTo>
                  <a:pt x="5607003" y="0"/>
                </a:lnTo>
                <a:lnTo>
                  <a:pt x="5607003" y="445622"/>
                </a:lnTo>
                <a:lnTo>
                  <a:pt x="0" y="4456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27" b="-227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6230779" y="5057011"/>
            <a:ext cx="5528284" cy="460883"/>
          </a:xfrm>
          <a:custGeom>
            <a:avLst/>
            <a:gdLst/>
            <a:ahLst/>
            <a:cxnLst/>
            <a:rect l="l" t="t" r="r" b="b"/>
            <a:pathLst>
              <a:path w="5528284" h="460883">
                <a:moveTo>
                  <a:pt x="0" y="0"/>
                </a:moveTo>
                <a:lnTo>
                  <a:pt x="5528284" y="0"/>
                </a:lnTo>
                <a:lnTo>
                  <a:pt x="5528284" y="460883"/>
                </a:lnTo>
                <a:lnTo>
                  <a:pt x="0" y="4608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27" b="-227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6230779" y="5873044"/>
            <a:ext cx="5528284" cy="421922"/>
          </a:xfrm>
          <a:custGeom>
            <a:avLst/>
            <a:gdLst/>
            <a:ahLst/>
            <a:cxnLst/>
            <a:rect l="l" t="t" r="r" b="b"/>
            <a:pathLst>
              <a:path w="5528284" h="421922">
                <a:moveTo>
                  <a:pt x="0" y="0"/>
                </a:moveTo>
                <a:lnTo>
                  <a:pt x="5528284" y="0"/>
                </a:lnTo>
                <a:lnTo>
                  <a:pt x="5528284" y="421922"/>
                </a:lnTo>
                <a:lnTo>
                  <a:pt x="0" y="4219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98" b="-19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3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7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5285267" y="892302"/>
            <a:ext cx="5196735" cy="84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1"/>
              </a:lnSpc>
            </a:pPr>
            <a:r>
              <a:rPr lang="en-US" sz="4394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85800" y="1848123"/>
            <a:ext cx="2151881" cy="4781799"/>
            <a:chOff x="0" y="0"/>
            <a:chExt cx="5122333" cy="11382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2037" cy="11382375"/>
            </a:xfrm>
            <a:custGeom>
              <a:avLst/>
              <a:gdLst/>
              <a:ahLst/>
              <a:cxnLst/>
              <a:rect l="l" t="t" r="r" b="b"/>
              <a:pathLst>
                <a:path w="5122037" h="11382375">
                  <a:moveTo>
                    <a:pt x="4951349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0" y="11211687"/>
                  </a:lnTo>
                  <a:lnTo>
                    <a:pt x="13462" y="11278108"/>
                  </a:lnTo>
                  <a:lnTo>
                    <a:pt x="50038" y="11332337"/>
                  </a:lnTo>
                  <a:lnTo>
                    <a:pt x="104267" y="11368913"/>
                  </a:lnTo>
                  <a:lnTo>
                    <a:pt x="170688" y="11382375"/>
                  </a:lnTo>
                  <a:lnTo>
                    <a:pt x="4951349" y="11382375"/>
                  </a:lnTo>
                  <a:lnTo>
                    <a:pt x="5017770" y="11368913"/>
                  </a:lnTo>
                  <a:lnTo>
                    <a:pt x="5071999" y="11332337"/>
                  </a:lnTo>
                  <a:lnTo>
                    <a:pt x="5108575" y="11278108"/>
                  </a:lnTo>
                  <a:lnTo>
                    <a:pt x="5122037" y="11211687"/>
                  </a:lnTo>
                  <a:lnTo>
                    <a:pt x="5122037" y="170688"/>
                  </a:lnTo>
                  <a:lnTo>
                    <a:pt x="5108575" y="104267"/>
                  </a:lnTo>
                  <a:lnTo>
                    <a:pt x="5071999" y="50038"/>
                  </a:lnTo>
                  <a:lnTo>
                    <a:pt x="5017770" y="13462"/>
                  </a:lnTo>
                  <a:lnTo>
                    <a:pt x="4951349" y="0"/>
                  </a:lnTo>
                  <a:close/>
                </a:path>
              </a:pathLst>
            </a:custGeom>
            <a:solidFill>
              <a:srgbClr val="0E0F18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948794" y="3766782"/>
            <a:ext cx="1625780" cy="950364"/>
          </a:xfrm>
          <a:custGeom>
            <a:avLst/>
            <a:gdLst/>
            <a:ahLst/>
            <a:cxnLst/>
            <a:rect l="l" t="t" r="r" b="b"/>
            <a:pathLst>
              <a:path w="1625780" h="950364">
                <a:moveTo>
                  <a:pt x="0" y="0"/>
                </a:moveTo>
                <a:lnTo>
                  <a:pt x="1625779" y="0"/>
                </a:lnTo>
                <a:lnTo>
                  <a:pt x="1625779" y="950364"/>
                </a:lnTo>
                <a:lnTo>
                  <a:pt x="0" y="95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7" b="-37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963087" y="1848123"/>
            <a:ext cx="2151881" cy="4781799"/>
            <a:chOff x="0" y="0"/>
            <a:chExt cx="5122333" cy="11382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22037" cy="11382375"/>
            </a:xfrm>
            <a:custGeom>
              <a:avLst/>
              <a:gdLst/>
              <a:ahLst/>
              <a:cxnLst/>
              <a:rect l="l" t="t" r="r" b="b"/>
              <a:pathLst>
                <a:path w="5122037" h="11382375">
                  <a:moveTo>
                    <a:pt x="4951349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0" y="11211687"/>
                  </a:lnTo>
                  <a:lnTo>
                    <a:pt x="13462" y="11278108"/>
                  </a:lnTo>
                  <a:lnTo>
                    <a:pt x="50038" y="11332337"/>
                  </a:lnTo>
                  <a:lnTo>
                    <a:pt x="104267" y="11368913"/>
                  </a:lnTo>
                  <a:lnTo>
                    <a:pt x="170688" y="11382375"/>
                  </a:lnTo>
                  <a:lnTo>
                    <a:pt x="4951349" y="11382375"/>
                  </a:lnTo>
                  <a:lnTo>
                    <a:pt x="5017770" y="11368913"/>
                  </a:lnTo>
                  <a:lnTo>
                    <a:pt x="5071999" y="11332337"/>
                  </a:lnTo>
                  <a:lnTo>
                    <a:pt x="5108575" y="11278108"/>
                  </a:lnTo>
                  <a:lnTo>
                    <a:pt x="5122037" y="11211687"/>
                  </a:lnTo>
                  <a:lnTo>
                    <a:pt x="5122037" y="170688"/>
                  </a:lnTo>
                  <a:lnTo>
                    <a:pt x="5108575" y="104267"/>
                  </a:lnTo>
                  <a:lnTo>
                    <a:pt x="5071999" y="50038"/>
                  </a:lnTo>
                  <a:lnTo>
                    <a:pt x="5017770" y="13462"/>
                  </a:lnTo>
                  <a:lnTo>
                    <a:pt x="495134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2963087" y="6193498"/>
            <a:ext cx="2151881" cy="436423"/>
            <a:chOff x="0" y="0"/>
            <a:chExt cx="5122333" cy="10388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22037" cy="1038606"/>
            </a:xfrm>
            <a:custGeom>
              <a:avLst/>
              <a:gdLst/>
              <a:ahLst/>
              <a:cxnLst/>
              <a:rect l="l" t="t" r="r" b="b"/>
              <a:pathLst>
                <a:path w="5122037" h="1038606">
                  <a:moveTo>
                    <a:pt x="5122037" y="0"/>
                  </a:moveTo>
                  <a:lnTo>
                    <a:pt x="0" y="0"/>
                  </a:lnTo>
                  <a:lnTo>
                    <a:pt x="0" y="1038606"/>
                  </a:lnTo>
                  <a:lnTo>
                    <a:pt x="5122037" y="1038606"/>
                  </a:lnTo>
                  <a:lnTo>
                    <a:pt x="5122037" y="0"/>
                  </a:lnTo>
                  <a:close/>
                </a:path>
              </a:pathLst>
            </a:custGeom>
            <a:solidFill>
              <a:srgbClr val="004982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3130447" y="4573695"/>
            <a:ext cx="1852911" cy="549896"/>
          </a:xfrm>
          <a:custGeom>
            <a:avLst/>
            <a:gdLst/>
            <a:ahLst/>
            <a:cxnLst/>
            <a:rect l="l" t="t" r="r" b="b"/>
            <a:pathLst>
              <a:path w="1852911" h="549896">
                <a:moveTo>
                  <a:pt x="0" y="0"/>
                </a:moveTo>
                <a:lnTo>
                  <a:pt x="1852911" y="0"/>
                </a:lnTo>
                <a:lnTo>
                  <a:pt x="1852911" y="549896"/>
                </a:lnTo>
                <a:lnTo>
                  <a:pt x="0" y="549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3130447" y="4573695"/>
            <a:ext cx="1805446" cy="502224"/>
            <a:chOff x="0" y="0"/>
            <a:chExt cx="4297680" cy="119549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96791" cy="1195070"/>
            </a:xfrm>
            <a:custGeom>
              <a:avLst/>
              <a:gdLst/>
              <a:ahLst/>
              <a:cxnLst/>
              <a:rect l="l" t="t" r="r" b="b"/>
              <a:pathLst>
                <a:path w="4296791" h="1195070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1081278"/>
                  </a:lnTo>
                  <a:lnTo>
                    <a:pt x="8890" y="1125601"/>
                  </a:lnTo>
                  <a:lnTo>
                    <a:pt x="33274" y="1161796"/>
                  </a:lnTo>
                  <a:lnTo>
                    <a:pt x="69469" y="1186180"/>
                  </a:lnTo>
                  <a:lnTo>
                    <a:pt x="113792" y="1195070"/>
                  </a:lnTo>
                  <a:lnTo>
                    <a:pt x="4182999" y="1195070"/>
                  </a:lnTo>
                  <a:lnTo>
                    <a:pt x="4227322" y="1186180"/>
                  </a:lnTo>
                  <a:lnTo>
                    <a:pt x="4263517" y="1161796"/>
                  </a:lnTo>
                  <a:lnTo>
                    <a:pt x="4287901" y="1125601"/>
                  </a:lnTo>
                  <a:lnTo>
                    <a:pt x="4296791" y="1081278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3130447" y="4573695"/>
            <a:ext cx="1805446" cy="502224"/>
          </a:xfrm>
          <a:custGeom>
            <a:avLst/>
            <a:gdLst/>
            <a:ahLst/>
            <a:cxnLst/>
            <a:rect l="l" t="t" r="r" b="b"/>
            <a:pathLst>
              <a:path w="1805446" h="502224">
                <a:moveTo>
                  <a:pt x="0" y="0"/>
                </a:moveTo>
                <a:lnTo>
                  <a:pt x="1805446" y="0"/>
                </a:lnTo>
                <a:lnTo>
                  <a:pt x="1805446" y="502224"/>
                </a:lnTo>
                <a:lnTo>
                  <a:pt x="0" y="502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898650" y="4691277"/>
            <a:ext cx="586877" cy="278500"/>
          </a:xfrm>
          <a:custGeom>
            <a:avLst/>
            <a:gdLst/>
            <a:ahLst/>
            <a:cxnLst/>
            <a:rect l="l" t="t" r="r" b="b"/>
            <a:pathLst>
              <a:path w="586877" h="278500">
                <a:moveTo>
                  <a:pt x="0" y="0"/>
                </a:moveTo>
                <a:lnTo>
                  <a:pt x="586877" y="0"/>
                </a:lnTo>
                <a:lnTo>
                  <a:pt x="586877" y="278500"/>
                </a:lnTo>
                <a:lnTo>
                  <a:pt x="0" y="278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3290509" y="4833251"/>
            <a:ext cx="166815" cy="123066"/>
            <a:chOff x="0" y="0"/>
            <a:chExt cx="397087" cy="2929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96367" cy="292227"/>
            </a:xfrm>
            <a:custGeom>
              <a:avLst/>
              <a:gdLst/>
              <a:ahLst/>
              <a:cxnLst/>
              <a:rect l="l" t="t" r="r" b="b"/>
              <a:pathLst>
                <a:path w="396367" h="292227">
                  <a:moveTo>
                    <a:pt x="39636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74371"/>
                  </a:lnTo>
                  <a:lnTo>
                    <a:pt x="0" y="292227"/>
                  </a:lnTo>
                  <a:lnTo>
                    <a:pt x="396367" y="292227"/>
                  </a:lnTo>
                  <a:lnTo>
                    <a:pt x="396367" y="174371"/>
                  </a:lnTo>
                  <a:lnTo>
                    <a:pt x="396367" y="12700"/>
                  </a:lnTo>
                  <a:lnTo>
                    <a:pt x="396367" y="0"/>
                  </a:lnTo>
                  <a:close/>
                </a:path>
              </a:pathLst>
            </a:custGeom>
            <a:solidFill>
              <a:srgbClr val="A38EA3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72910" y="4702751"/>
            <a:ext cx="202384" cy="130536"/>
            <a:chOff x="0" y="0"/>
            <a:chExt cx="481753" cy="31072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3477" cy="310642"/>
            </a:xfrm>
            <a:custGeom>
              <a:avLst/>
              <a:gdLst/>
              <a:ahLst/>
              <a:cxnLst/>
              <a:rect l="l" t="t" r="r" b="b"/>
              <a:pathLst>
                <a:path w="133477" h="310642">
                  <a:moveTo>
                    <a:pt x="133477" y="0"/>
                  </a:moveTo>
                  <a:lnTo>
                    <a:pt x="0" y="0"/>
                  </a:lnTo>
                  <a:lnTo>
                    <a:pt x="0" y="310642"/>
                  </a:lnTo>
                  <a:lnTo>
                    <a:pt x="133477" y="310642"/>
                  </a:lnTo>
                  <a:lnTo>
                    <a:pt x="133477" y="0"/>
                  </a:lnTo>
                  <a:close/>
                </a:path>
              </a:pathLst>
            </a:custGeom>
            <a:solidFill>
              <a:srgbClr val="A34952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351917" y="0"/>
              <a:ext cx="129794" cy="310642"/>
            </a:xfrm>
            <a:custGeom>
              <a:avLst/>
              <a:gdLst/>
              <a:ahLst/>
              <a:cxnLst/>
              <a:rect l="l" t="t" r="r" b="b"/>
              <a:pathLst>
                <a:path w="129794" h="310642">
                  <a:moveTo>
                    <a:pt x="129794" y="0"/>
                  </a:moveTo>
                  <a:lnTo>
                    <a:pt x="0" y="0"/>
                  </a:lnTo>
                  <a:lnTo>
                    <a:pt x="0" y="310642"/>
                  </a:lnTo>
                  <a:lnTo>
                    <a:pt x="129794" y="310642"/>
                  </a:lnTo>
                  <a:lnTo>
                    <a:pt x="129794" y="0"/>
                  </a:lnTo>
                  <a:close/>
                </a:path>
              </a:pathLst>
            </a:custGeom>
            <a:solidFill>
              <a:srgbClr val="A34952"/>
            </a:solidFill>
          </p:spPr>
        </p:sp>
      </p:grpSp>
      <p:sp>
        <p:nvSpPr>
          <p:cNvPr id="38" name="Freeform 38"/>
          <p:cNvSpPr/>
          <p:nvPr/>
        </p:nvSpPr>
        <p:spPr>
          <a:xfrm>
            <a:off x="3329011" y="4684634"/>
            <a:ext cx="91726" cy="153969"/>
          </a:xfrm>
          <a:custGeom>
            <a:avLst/>
            <a:gdLst/>
            <a:ahLst/>
            <a:cxnLst/>
            <a:rect l="l" t="t" r="r" b="b"/>
            <a:pathLst>
              <a:path w="91726" h="153969">
                <a:moveTo>
                  <a:pt x="0" y="0"/>
                </a:moveTo>
                <a:lnTo>
                  <a:pt x="91726" y="0"/>
                </a:lnTo>
                <a:lnTo>
                  <a:pt x="91726" y="153969"/>
                </a:lnTo>
                <a:lnTo>
                  <a:pt x="0" y="153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813" b="-813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3250528" y="4814336"/>
            <a:ext cx="247555" cy="40192"/>
            <a:chOff x="0" y="0"/>
            <a:chExt cx="589279" cy="9567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9026" cy="95250"/>
            </a:xfrm>
            <a:custGeom>
              <a:avLst/>
              <a:gdLst/>
              <a:ahLst/>
              <a:cxnLst/>
              <a:rect l="l" t="t" r="r" b="b"/>
              <a:pathLst>
                <a:path w="589026" h="95250">
                  <a:moveTo>
                    <a:pt x="589026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589026" y="95250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E25B8E"/>
            </a:solidFill>
          </p:spPr>
        </p:sp>
      </p:grpSp>
      <p:sp>
        <p:nvSpPr>
          <p:cNvPr id="41" name="Freeform 41"/>
          <p:cNvSpPr/>
          <p:nvPr/>
        </p:nvSpPr>
        <p:spPr>
          <a:xfrm>
            <a:off x="3341296" y="4731535"/>
            <a:ext cx="67165" cy="67155"/>
          </a:xfrm>
          <a:custGeom>
            <a:avLst/>
            <a:gdLst/>
            <a:ahLst/>
            <a:cxnLst/>
            <a:rect l="l" t="t" r="r" b="b"/>
            <a:pathLst>
              <a:path w="67165" h="67155">
                <a:moveTo>
                  <a:pt x="0" y="0"/>
                </a:moveTo>
                <a:lnTo>
                  <a:pt x="67166" y="0"/>
                </a:lnTo>
                <a:lnTo>
                  <a:pt x="67166" y="67155"/>
                </a:lnTo>
                <a:lnTo>
                  <a:pt x="0" y="67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92" r="-1992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3422824" y="4863055"/>
            <a:ext cx="35855" cy="67899"/>
          </a:xfrm>
          <a:custGeom>
            <a:avLst/>
            <a:gdLst/>
            <a:ahLst/>
            <a:cxnLst/>
            <a:rect l="l" t="t" r="r" b="b"/>
            <a:pathLst>
              <a:path w="35855" h="67899">
                <a:moveTo>
                  <a:pt x="0" y="0"/>
                </a:moveTo>
                <a:lnTo>
                  <a:pt x="35856" y="0"/>
                </a:lnTo>
                <a:lnTo>
                  <a:pt x="35856" y="67899"/>
                </a:lnTo>
                <a:lnTo>
                  <a:pt x="0" y="678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806" b="-2806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303250" y="4906486"/>
            <a:ext cx="141078" cy="58068"/>
          </a:xfrm>
          <a:custGeom>
            <a:avLst/>
            <a:gdLst/>
            <a:ahLst/>
            <a:cxnLst/>
            <a:rect l="l" t="t" r="r" b="b"/>
            <a:pathLst>
              <a:path w="141078" h="58068">
                <a:moveTo>
                  <a:pt x="0" y="0"/>
                </a:moveTo>
                <a:lnTo>
                  <a:pt x="141078" y="0"/>
                </a:lnTo>
                <a:lnTo>
                  <a:pt x="141078" y="58067"/>
                </a:lnTo>
                <a:lnTo>
                  <a:pt x="0" y="580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424" b="-424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130447" y="3396200"/>
            <a:ext cx="1852911" cy="549896"/>
          </a:xfrm>
          <a:custGeom>
            <a:avLst/>
            <a:gdLst/>
            <a:ahLst/>
            <a:cxnLst/>
            <a:rect l="l" t="t" r="r" b="b"/>
            <a:pathLst>
              <a:path w="1852911" h="549896">
                <a:moveTo>
                  <a:pt x="0" y="0"/>
                </a:moveTo>
                <a:lnTo>
                  <a:pt x="1852911" y="0"/>
                </a:lnTo>
                <a:lnTo>
                  <a:pt x="1852911" y="549896"/>
                </a:lnTo>
                <a:lnTo>
                  <a:pt x="0" y="549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3130447" y="3396200"/>
            <a:ext cx="1805094" cy="502079"/>
          </a:xfrm>
          <a:custGeom>
            <a:avLst/>
            <a:gdLst/>
            <a:ahLst/>
            <a:cxnLst/>
            <a:rect l="l" t="t" r="r" b="b"/>
            <a:pathLst>
              <a:path w="1805094" h="502079">
                <a:moveTo>
                  <a:pt x="0" y="0"/>
                </a:moveTo>
                <a:lnTo>
                  <a:pt x="1805094" y="0"/>
                </a:lnTo>
                <a:lnTo>
                  <a:pt x="1805094" y="502079"/>
                </a:lnTo>
                <a:lnTo>
                  <a:pt x="0" y="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1" r="-81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3130447" y="3987936"/>
            <a:ext cx="1852911" cy="549896"/>
          </a:xfrm>
          <a:custGeom>
            <a:avLst/>
            <a:gdLst/>
            <a:ahLst/>
            <a:cxnLst/>
            <a:rect l="l" t="t" r="r" b="b"/>
            <a:pathLst>
              <a:path w="1852911" h="549896">
                <a:moveTo>
                  <a:pt x="0" y="0"/>
                </a:moveTo>
                <a:lnTo>
                  <a:pt x="1852911" y="0"/>
                </a:lnTo>
                <a:lnTo>
                  <a:pt x="1852911" y="549896"/>
                </a:lnTo>
                <a:lnTo>
                  <a:pt x="0" y="549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3130447" y="3987936"/>
            <a:ext cx="1805094" cy="502079"/>
          </a:xfrm>
          <a:custGeom>
            <a:avLst/>
            <a:gdLst/>
            <a:ahLst/>
            <a:cxnLst/>
            <a:rect l="l" t="t" r="r" b="b"/>
            <a:pathLst>
              <a:path w="1805094" h="502079">
                <a:moveTo>
                  <a:pt x="0" y="0"/>
                </a:moveTo>
                <a:lnTo>
                  <a:pt x="1805094" y="0"/>
                </a:lnTo>
                <a:lnTo>
                  <a:pt x="1805094" y="502079"/>
                </a:lnTo>
                <a:lnTo>
                  <a:pt x="0" y="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81" r="-81"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435281" y="2081231"/>
            <a:ext cx="1201403" cy="705301"/>
          </a:xfrm>
          <a:custGeom>
            <a:avLst/>
            <a:gdLst/>
            <a:ahLst/>
            <a:cxnLst/>
            <a:rect l="l" t="t" r="r" b="b"/>
            <a:pathLst>
              <a:path w="1201403" h="705301">
                <a:moveTo>
                  <a:pt x="0" y="0"/>
                </a:moveTo>
                <a:lnTo>
                  <a:pt x="1201403" y="0"/>
                </a:lnTo>
                <a:lnTo>
                  <a:pt x="1201403" y="705301"/>
                </a:lnTo>
                <a:lnTo>
                  <a:pt x="0" y="70530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00" r="-100"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5210489" y="1818237"/>
            <a:ext cx="2151881" cy="4781799"/>
            <a:chOff x="0" y="0"/>
            <a:chExt cx="5122333" cy="1138258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22037" cy="11382375"/>
            </a:xfrm>
            <a:custGeom>
              <a:avLst/>
              <a:gdLst/>
              <a:ahLst/>
              <a:cxnLst/>
              <a:rect l="l" t="t" r="r" b="b"/>
              <a:pathLst>
                <a:path w="5122037" h="11382375">
                  <a:moveTo>
                    <a:pt x="4951349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0" y="11211687"/>
                  </a:lnTo>
                  <a:lnTo>
                    <a:pt x="13462" y="11278108"/>
                  </a:lnTo>
                  <a:lnTo>
                    <a:pt x="50038" y="11332337"/>
                  </a:lnTo>
                  <a:lnTo>
                    <a:pt x="104267" y="11368913"/>
                  </a:lnTo>
                  <a:lnTo>
                    <a:pt x="170688" y="11382375"/>
                  </a:lnTo>
                  <a:lnTo>
                    <a:pt x="4951349" y="11382375"/>
                  </a:lnTo>
                  <a:lnTo>
                    <a:pt x="5017770" y="11368913"/>
                  </a:lnTo>
                  <a:lnTo>
                    <a:pt x="5071999" y="11332337"/>
                  </a:lnTo>
                  <a:lnTo>
                    <a:pt x="5108575" y="11278108"/>
                  </a:lnTo>
                  <a:lnTo>
                    <a:pt x="5122037" y="11211687"/>
                  </a:lnTo>
                  <a:lnTo>
                    <a:pt x="5122037" y="170688"/>
                  </a:lnTo>
                  <a:lnTo>
                    <a:pt x="5108575" y="104267"/>
                  </a:lnTo>
                  <a:lnTo>
                    <a:pt x="5071999" y="50038"/>
                  </a:lnTo>
                  <a:lnTo>
                    <a:pt x="5017770" y="13462"/>
                  </a:lnTo>
                  <a:lnTo>
                    <a:pt x="495134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5210489" y="6163613"/>
            <a:ext cx="2151881" cy="436423"/>
            <a:chOff x="0" y="0"/>
            <a:chExt cx="5122333" cy="103886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122037" cy="1038606"/>
            </a:xfrm>
            <a:custGeom>
              <a:avLst/>
              <a:gdLst/>
              <a:ahLst/>
              <a:cxnLst/>
              <a:rect l="l" t="t" r="r" b="b"/>
              <a:pathLst>
                <a:path w="5122037" h="1038606">
                  <a:moveTo>
                    <a:pt x="5122037" y="0"/>
                  </a:moveTo>
                  <a:lnTo>
                    <a:pt x="0" y="0"/>
                  </a:lnTo>
                  <a:lnTo>
                    <a:pt x="0" y="1038606"/>
                  </a:lnTo>
                  <a:lnTo>
                    <a:pt x="5122037" y="1038606"/>
                  </a:lnTo>
                  <a:lnTo>
                    <a:pt x="5122037" y="0"/>
                  </a:lnTo>
                  <a:close/>
                </a:path>
              </a:pathLst>
            </a:custGeom>
            <a:solidFill>
              <a:srgbClr val="004982"/>
            </a:solidFill>
          </p:spPr>
        </p:sp>
      </p:grpSp>
      <p:sp>
        <p:nvSpPr>
          <p:cNvPr id="53" name="Freeform 53"/>
          <p:cNvSpPr/>
          <p:nvPr/>
        </p:nvSpPr>
        <p:spPr>
          <a:xfrm>
            <a:off x="5921768" y="2272499"/>
            <a:ext cx="729210" cy="430353"/>
          </a:xfrm>
          <a:custGeom>
            <a:avLst/>
            <a:gdLst/>
            <a:ahLst/>
            <a:cxnLst/>
            <a:rect l="l" t="t" r="r" b="b"/>
            <a:pathLst>
              <a:path w="729210" h="430353">
                <a:moveTo>
                  <a:pt x="0" y="0"/>
                </a:moveTo>
                <a:lnTo>
                  <a:pt x="729209" y="0"/>
                </a:lnTo>
                <a:lnTo>
                  <a:pt x="729209" y="430354"/>
                </a:lnTo>
                <a:lnTo>
                  <a:pt x="0" y="43035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55" r="-55"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5722286" y="2903087"/>
            <a:ext cx="1127269" cy="127946"/>
          </a:xfrm>
          <a:custGeom>
            <a:avLst/>
            <a:gdLst/>
            <a:ahLst/>
            <a:cxnLst/>
            <a:rect l="l" t="t" r="r" b="b"/>
            <a:pathLst>
              <a:path w="1127269" h="127946">
                <a:moveTo>
                  <a:pt x="0" y="0"/>
                </a:moveTo>
                <a:lnTo>
                  <a:pt x="1127269" y="0"/>
                </a:lnTo>
                <a:lnTo>
                  <a:pt x="1127269" y="127946"/>
                </a:lnTo>
                <a:lnTo>
                  <a:pt x="0" y="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1" r="-11"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5931161" y="5860003"/>
            <a:ext cx="202384" cy="207007"/>
          </a:xfrm>
          <a:custGeom>
            <a:avLst/>
            <a:gdLst/>
            <a:ahLst/>
            <a:cxnLst/>
            <a:rect l="l" t="t" r="r" b="b"/>
            <a:pathLst>
              <a:path w="202384" h="207007">
                <a:moveTo>
                  <a:pt x="0" y="0"/>
                </a:moveTo>
                <a:lnTo>
                  <a:pt x="202384" y="0"/>
                </a:lnTo>
                <a:lnTo>
                  <a:pt x="202384" y="207007"/>
                </a:lnTo>
                <a:lnTo>
                  <a:pt x="0" y="2070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5942062" y="5859997"/>
            <a:ext cx="161480" cy="83230"/>
            <a:chOff x="0" y="0"/>
            <a:chExt cx="384387" cy="19812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84302" cy="198120"/>
            </a:xfrm>
            <a:custGeom>
              <a:avLst/>
              <a:gdLst/>
              <a:ahLst/>
              <a:cxnLst/>
              <a:rect l="l" t="t" r="r" b="b"/>
              <a:pathLst>
                <a:path w="384302" h="198120">
                  <a:moveTo>
                    <a:pt x="222377" y="0"/>
                  </a:moveTo>
                  <a:lnTo>
                    <a:pt x="139446" y="13462"/>
                  </a:lnTo>
                  <a:lnTo>
                    <a:pt x="57785" y="60960"/>
                  </a:lnTo>
                  <a:lnTo>
                    <a:pt x="0" y="135636"/>
                  </a:lnTo>
                  <a:lnTo>
                    <a:pt x="80645" y="198120"/>
                  </a:lnTo>
                  <a:lnTo>
                    <a:pt x="87122" y="182118"/>
                  </a:lnTo>
                  <a:lnTo>
                    <a:pt x="95250" y="167005"/>
                  </a:lnTo>
                  <a:lnTo>
                    <a:pt x="131064" y="126746"/>
                  </a:lnTo>
                  <a:lnTo>
                    <a:pt x="183896" y="100584"/>
                  </a:lnTo>
                  <a:lnTo>
                    <a:pt x="223139" y="96012"/>
                  </a:lnTo>
                  <a:lnTo>
                    <a:pt x="242824" y="97790"/>
                  </a:lnTo>
                  <a:lnTo>
                    <a:pt x="303276" y="123190"/>
                  </a:lnTo>
                  <a:lnTo>
                    <a:pt x="315087" y="133223"/>
                  </a:lnTo>
                  <a:lnTo>
                    <a:pt x="384302" y="64008"/>
                  </a:lnTo>
                  <a:lnTo>
                    <a:pt x="326644" y="24257"/>
                  </a:lnTo>
                  <a:lnTo>
                    <a:pt x="264287" y="3937"/>
                  </a:lnTo>
                  <a:lnTo>
                    <a:pt x="222377" y="0"/>
                  </a:lnTo>
                  <a:close/>
                </a:path>
              </a:pathLst>
            </a:custGeom>
            <a:solidFill>
              <a:srgbClr val="E23628"/>
            </a:solidFill>
          </p:spPr>
        </p:sp>
      </p:grpSp>
      <p:sp>
        <p:nvSpPr>
          <p:cNvPr id="58" name="Freeform 58"/>
          <p:cNvSpPr/>
          <p:nvPr/>
        </p:nvSpPr>
        <p:spPr>
          <a:xfrm>
            <a:off x="5931098" y="5916963"/>
            <a:ext cx="44844" cy="92832"/>
          </a:xfrm>
          <a:custGeom>
            <a:avLst/>
            <a:gdLst/>
            <a:ahLst/>
            <a:cxnLst/>
            <a:rect l="l" t="t" r="r" b="b"/>
            <a:pathLst>
              <a:path w="44844" h="92832">
                <a:moveTo>
                  <a:pt x="0" y="0"/>
                </a:moveTo>
                <a:lnTo>
                  <a:pt x="44844" y="0"/>
                </a:lnTo>
                <a:lnTo>
                  <a:pt x="44844" y="92832"/>
                </a:lnTo>
                <a:lnTo>
                  <a:pt x="0" y="9283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4" r="-274"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6034421" y="5944011"/>
            <a:ext cx="99107" cy="97800"/>
          </a:xfrm>
          <a:custGeom>
            <a:avLst/>
            <a:gdLst/>
            <a:ahLst/>
            <a:cxnLst/>
            <a:rect l="l" t="t" r="r" b="b"/>
            <a:pathLst>
              <a:path w="99107" h="97800">
                <a:moveTo>
                  <a:pt x="0" y="0"/>
                </a:moveTo>
                <a:lnTo>
                  <a:pt x="99106" y="0"/>
                </a:lnTo>
                <a:lnTo>
                  <a:pt x="99106" y="97801"/>
                </a:lnTo>
                <a:lnTo>
                  <a:pt x="0" y="9780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667" b="-667"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5942046" y="5983513"/>
            <a:ext cx="161124" cy="83230"/>
            <a:chOff x="0" y="0"/>
            <a:chExt cx="383540" cy="19812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83032" cy="197993"/>
            </a:xfrm>
            <a:custGeom>
              <a:avLst/>
              <a:gdLst/>
              <a:ahLst/>
              <a:cxnLst/>
              <a:rect l="l" t="t" r="r" b="b"/>
              <a:pathLst>
                <a:path w="383032" h="197993">
                  <a:moveTo>
                    <a:pt x="80645" y="0"/>
                  </a:moveTo>
                  <a:lnTo>
                    <a:pt x="0" y="62611"/>
                  </a:lnTo>
                  <a:lnTo>
                    <a:pt x="13335" y="85725"/>
                  </a:lnTo>
                  <a:lnTo>
                    <a:pt x="29083" y="107188"/>
                  </a:lnTo>
                  <a:lnTo>
                    <a:pt x="66929" y="144526"/>
                  </a:lnTo>
                  <a:lnTo>
                    <a:pt x="132334" y="181864"/>
                  </a:lnTo>
                  <a:lnTo>
                    <a:pt x="187579" y="195707"/>
                  </a:lnTo>
                  <a:lnTo>
                    <a:pt x="219202" y="197993"/>
                  </a:lnTo>
                  <a:lnTo>
                    <a:pt x="250825" y="196469"/>
                  </a:lnTo>
                  <a:lnTo>
                    <a:pt x="309880" y="182880"/>
                  </a:lnTo>
                  <a:lnTo>
                    <a:pt x="360553" y="156464"/>
                  </a:lnTo>
                  <a:lnTo>
                    <a:pt x="383032" y="138557"/>
                  </a:lnTo>
                  <a:lnTo>
                    <a:pt x="304800" y="77851"/>
                  </a:lnTo>
                  <a:lnTo>
                    <a:pt x="292100" y="85344"/>
                  </a:lnTo>
                  <a:lnTo>
                    <a:pt x="278765" y="91440"/>
                  </a:lnTo>
                  <a:lnTo>
                    <a:pt x="264922" y="96139"/>
                  </a:lnTo>
                  <a:lnTo>
                    <a:pt x="250571" y="99314"/>
                  </a:lnTo>
                  <a:lnTo>
                    <a:pt x="235966" y="101346"/>
                  </a:lnTo>
                  <a:lnTo>
                    <a:pt x="221234" y="101981"/>
                  </a:lnTo>
                  <a:lnTo>
                    <a:pt x="206502" y="101346"/>
                  </a:lnTo>
                  <a:lnTo>
                    <a:pt x="149860" y="83566"/>
                  </a:lnTo>
                  <a:lnTo>
                    <a:pt x="102870" y="42291"/>
                  </a:lnTo>
                  <a:lnTo>
                    <a:pt x="90170" y="22098"/>
                  </a:lnTo>
                  <a:lnTo>
                    <a:pt x="80645" y="0"/>
                  </a:lnTo>
                  <a:close/>
                </a:path>
              </a:pathLst>
            </a:custGeom>
            <a:solidFill>
              <a:srgbClr val="319E42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6443695" y="5866673"/>
            <a:ext cx="193491" cy="193491"/>
            <a:chOff x="0" y="0"/>
            <a:chExt cx="460587" cy="46058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0502" cy="460502"/>
            </a:xfrm>
            <a:custGeom>
              <a:avLst/>
              <a:gdLst/>
              <a:ahLst/>
              <a:cxnLst/>
              <a:rect l="l" t="t" r="r" b="b"/>
              <a:pathLst>
                <a:path w="460502" h="460502">
                  <a:moveTo>
                    <a:pt x="434975" y="0"/>
                  </a:moveTo>
                  <a:lnTo>
                    <a:pt x="25400" y="0"/>
                  </a:lnTo>
                  <a:lnTo>
                    <a:pt x="15494" y="2032"/>
                  </a:lnTo>
                  <a:lnTo>
                    <a:pt x="7493" y="7493"/>
                  </a:lnTo>
                  <a:lnTo>
                    <a:pt x="2032" y="15494"/>
                  </a:lnTo>
                  <a:lnTo>
                    <a:pt x="0" y="25400"/>
                  </a:lnTo>
                  <a:lnTo>
                    <a:pt x="0" y="434975"/>
                  </a:lnTo>
                  <a:lnTo>
                    <a:pt x="2032" y="444881"/>
                  </a:lnTo>
                  <a:lnTo>
                    <a:pt x="7493" y="453009"/>
                  </a:lnTo>
                  <a:lnTo>
                    <a:pt x="15621" y="458470"/>
                  </a:lnTo>
                  <a:lnTo>
                    <a:pt x="25527" y="460502"/>
                  </a:lnTo>
                  <a:lnTo>
                    <a:pt x="434975" y="460502"/>
                  </a:lnTo>
                  <a:lnTo>
                    <a:pt x="444881" y="458470"/>
                  </a:lnTo>
                  <a:lnTo>
                    <a:pt x="453009" y="453009"/>
                  </a:lnTo>
                  <a:lnTo>
                    <a:pt x="458470" y="444881"/>
                  </a:lnTo>
                  <a:lnTo>
                    <a:pt x="460502" y="434975"/>
                  </a:lnTo>
                  <a:lnTo>
                    <a:pt x="460502" y="25400"/>
                  </a:lnTo>
                  <a:lnTo>
                    <a:pt x="458470" y="15494"/>
                  </a:lnTo>
                  <a:lnTo>
                    <a:pt x="453009" y="7366"/>
                  </a:lnTo>
                  <a:lnTo>
                    <a:pt x="444881" y="1905"/>
                  </a:lnTo>
                  <a:lnTo>
                    <a:pt x="434975" y="0"/>
                  </a:lnTo>
                  <a:close/>
                </a:path>
              </a:pathLst>
            </a:custGeom>
            <a:solidFill>
              <a:srgbClr val="3D5997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6521802" y="5895879"/>
            <a:ext cx="85364" cy="164325"/>
            <a:chOff x="0" y="0"/>
            <a:chExt cx="203200" cy="391160"/>
          </a:xfrm>
        </p:grpSpPr>
        <p:sp>
          <p:nvSpPr>
            <p:cNvPr id="65" name="Freeform 65"/>
            <p:cNvSpPr/>
            <p:nvPr/>
          </p:nvSpPr>
          <p:spPr>
            <a:xfrm>
              <a:off x="0" y="127"/>
              <a:ext cx="202946" cy="390779"/>
            </a:xfrm>
            <a:custGeom>
              <a:avLst/>
              <a:gdLst/>
              <a:ahLst/>
              <a:cxnLst/>
              <a:rect l="l" t="t" r="r" b="b"/>
              <a:pathLst>
                <a:path w="202946" h="390779">
                  <a:moveTo>
                    <a:pt x="162814" y="0"/>
                  </a:moveTo>
                  <a:lnTo>
                    <a:pt x="84709" y="23495"/>
                  </a:lnTo>
                  <a:lnTo>
                    <a:pt x="59817" y="91694"/>
                  </a:lnTo>
                  <a:lnTo>
                    <a:pt x="59817" y="142875"/>
                  </a:lnTo>
                  <a:lnTo>
                    <a:pt x="0" y="142875"/>
                  </a:lnTo>
                  <a:lnTo>
                    <a:pt x="0" y="212344"/>
                  </a:lnTo>
                  <a:lnTo>
                    <a:pt x="59817" y="212344"/>
                  </a:lnTo>
                  <a:lnTo>
                    <a:pt x="59817" y="390779"/>
                  </a:lnTo>
                  <a:lnTo>
                    <a:pt x="131699" y="390779"/>
                  </a:lnTo>
                  <a:lnTo>
                    <a:pt x="131699" y="212471"/>
                  </a:lnTo>
                  <a:lnTo>
                    <a:pt x="191516" y="212471"/>
                  </a:lnTo>
                  <a:lnTo>
                    <a:pt x="200406" y="143002"/>
                  </a:lnTo>
                  <a:lnTo>
                    <a:pt x="131699" y="143002"/>
                  </a:lnTo>
                  <a:lnTo>
                    <a:pt x="131699" y="98552"/>
                  </a:lnTo>
                  <a:lnTo>
                    <a:pt x="132969" y="84836"/>
                  </a:lnTo>
                  <a:lnTo>
                    <a:pt x="138049" y="74168"/>
                  </a:lnTo>
                  <a:lnTo>
                    <a:pt x="148590" y="67310"/>
                  </a:lnTo>
                  <a:lnTo>
                    <a:pt x="166116" y="64897"/>
                  </a:lnTo>
                  <a:lnTo>
                    <a:pt x="202946" y="64897"/>
                  </a:lnTo>
                  <a:lnTo>
                    <a:pt x="202946" y="2540"/>
                  </a:lnTo>
                  <a:lnTo>
                    <a:pt x="189611" y="1270"/>
                  </a:lnTo>
                  <a:lnTo>
                    <a:pt x="176149" y="508"/>
                  </a:lnTo>
                  <a:lnTo>
                    <a:pt x="16281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6" name="Freeform 66"/>
          <p:cNvSpPr/>
          <p:nvPr/>
        </p:nvSpPr>
        <p:spPr>
          <a:xfrm>
            <a:off x="5787510" y="5713415"/>
            <a:ext cx="1000541" cy="103607"/>
          </a:xfrm>
          <a:custGeom>
            <a:avLst/>
            <a:gdLst/>
            <a:ahLst/>
            <a:cxnLst/>
            <a:rect l="l" t="t" r="r" b="b"/>
            <a:pathLst>
              <a:path w="1000541" h="103607">
                <a:moveTo>
                  <a:pt x="0" y="0"/>
                </a:moveTo>
                <a:lnTo>
                  <a:pt x="1000541" y="0"/>
                </a:lnTo>
                <a:lnTo>
                  <a:pt x="1000541" y="103607"/>
                </a:lnTo>
                <a:lnTo>
                  <a:pt x="0" y="10360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t="-83" b="-83"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5306123" y="3163092"/>
            <a:ext cx="2008316" cy="2450624"/>
          </a:xfrm>
          <a:custGeom>
            <a:avLst/>
            <a:gdLst/>
            <a:ahLst/>
            <a:cxnLst/>
            <a:rect l="l" t="t" r="r" b="b"/>
            <a:pathLst>
              <a:path w="2008316" h="2450624">
                <a:moveTo>
                  <a:pt x="0" y="0"/>
                </a:moveTo>
                <a:lnTo>
                  <a:pt x="2008316" y="0"/>
                </a:lnTo>
                <a:lnTo>
                  <a:pt x="2008316" y="2450624"/>
                </a:lnTo>
                <a:lnTo>
                  <a:pt x="0" y="2450624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grpSp>
        <p:nvGrpSpPr>
          <p:cNvPr id="68" name="Group 68"/>
          <p:cNvGrpSpPr/>
          <p:nvPr/>
        </p:nvGrpSpPr>
        <p:grpSpPr>
          <a:xfrm>
            <a:off x="5306123" y="3163092"/>
            <a:ext cx="1960524" cy="2402993"/>
            <a:chOff x="0" y="0"/>
            <a:chExt cx="4666827" cy="572008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666742" cy="5719572"/>
            </a:xfrm>
            <a:custGeom>
              <a:avLst/>
              <a:gdLst/>
              <a:ahLst/>
              <a:cxnLst/>
              <a:rect l="l" t="t" r="r" b="b"/>
              <a:pathLst>
                <a:path w="4666742" h="5719572">
                  <a:moveTo>
                    <a:pt x="4552950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05780"/>
                  </a:lnTo>
                  <a:lnTo>
                    <a:pt x="8890" y="5650103"/>
                  </a:lnTo>
                  <a:lnTo>
                    <a:pt x="33274" y="5686298"/>
                  </a:lnTo>
                  <a:lnTo>
                    <a:pt x="69469" y="5710682"/>
                  </a:lnTo>
                  <a:lnTo>
                    <a:pt x="113792" y="5719572"/>
                  </a:lnTo>
                  <a:lnTo>
                    <a:pt x="4552950" y="5719572"/>
                  </a:lnTo>
                  <a:lnTo>
                    <a:pt x="4597273" y="5710682"/>
                  </a:lnTo>
                  <a:lnTo>
                    <a:pt x="4633468" y="5686298"/>
                  </a:lnTo>
                  <a:lnTo>
                    <a:pt x="4657852" y="5650103"/>
                  </a:lnTo>
                  <a:lnTo>
                    <a:pt x="4666742" y="5605780"/>
                  </a:lnTo>
                  <a:lnTo>
                    <a:pt x="4666742" y="113792"/>
                  </a:lnTo>
                  <a:lnTo>
                    <a:pt x="4657852" y="69469"/>
                  </a:lnTo>
                  <a:lnTo>
                    <a:pt x="4633468" y="33274"/>
                  </a:lnTo>
                  <a:lnTo>
                    <a:pt x="4597273" y="8890"/>
                  </a:lnTo>
                  <a:lnTo>
                    <a:pt x="455295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</p:grpSp>
      <p:sp>
        <p:nvSpPr>
          <p:cNvPr id="70" name="Freeform 70"/>
          <p:cNvSpPr/>
          <p:nvPr/>
        </p:nvSpPr>
        <p:spPr>
          <a:xfrm>
            <a:off x="5306123" y="3163092"/>
            <a:ext cx="1960524" cy="2402993"/>
          </a:xfrm>
          <a:custGeom>
            <a:avLst/>
            <a:gdLst/>
            <a:ahLst/>
            <a:cxnLst/>
            <a:rect l="l" t="t" r="r" b="b"/>
            <a:pathLst>
              <a:path w="1960524" h="2402993">
                <a:moveTo>
                  <a:pt x="0" y="0"/>
                </a:moveTo>
                <a:lnTo>
                  <a:pt x="1960524" y="0"/>
                </a:lnTo>
                <a:lnTo>
                  <a:pt x="1960524" y="2402993"/>
                </a:lnTo>
                <a:lnTo>
                  <a:pt x="0" y="240299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383826" y="3856439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20"/>
                </a:lnTo>
                <a:lnTo>
                  <a:pt x="0" y="33472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5383826" y="3856439"/>
            <a:ext cx="1805446" cy="287036"/>
            <a:chOff x="0" y="0"/>
            <a:chExt cx="4297680" cy="68326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74" name="Freeform 74"/>
          <p:cNvSpPr/>
          <p:nvPr/>
        </p:nvSpPr>
        <p:spPr>
          <a:xfrm>
            <a:off x="5383826" y="3856439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6" y="0"/>
                </a:lnTo>
                <a:lnTo>
                  <a:pt x="1805446" y="287037"/>
                </a:lnTo>
                <a:lnTo>
                  <a:pt x="0" y="28703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5383826" y="4430244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20"/>
                </a:lnTo>
                <a:lnTo>
                  <a:pt x="0" y="33472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76" name="Group 76"/>
          <p:cNvGrpSpPr/>
          <p:nvPr/>
        </p:nvGrpSpPr>
        <p:grpSpPr>
          <a:xfrm>
            <a:off x="5383826" y="4430244"/>
            <a:ext cx="1805446" cy="287036"/>
            <a:chOff x="0" y="0"/>
            <a:chExt cx="4297680" cy="68326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78" name="Freeform 78"/>
          <p:cNvSpPr/>
          <p:nvPr/>
        </p:nvSpPr>
        <p:spPr>
          <a:xfrm>
            <a:off x="5383826" y="4430244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6" y="0"/>
                </a:lnTo>
                <a:lnTo>
                  <a:pt x="1805446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5473005" y="3733311"/>
            <a:ext cx="507204" cy="82518"/>
          </a:xfrm>
          <a:custGeom>
            <a:avLst/>
            <a:gdLst/>
            <a:ahLst/>
            <a:cxnLst/>
            <a:rect l="l" t="t" r="r" b="b"/>
            <a:pathLst>
              <a:path w="507204" h="82518">
                <a:moveTo>
                  <a:pt x="0" y="0"/>
                </a:moveTo>
                <a:lnTo>
                  <a:pt x="507204" y="0"/>
                </a:lnTo>
                <a:lnTo>
                  <a:pt x="507204" y="82518"/>
                </a:lnTo>
                <a:lnTo>
                  <a:pt x="0" y="825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5987839" y="3733311"/>
            <a:ext cx="45545" cy="43394"/>
          </a:xfrm>
          <a:custGeom>
            <a:avLst/>
            <a:gdLst/>
            <a:ahLst/>
            <a:cxnLst/>
            <a:rect l="l" t="t" r="r" b="b"/>
            <a:pathLst>
              <a:path w="45545" h="43394">
                <a:moveTo>
                  <a:pt x="0" y="0"/>
                </a:moveTo>
                <a:lnTo>
                  <a:pt x="45545" y="0"/>
                </a:lnTo>
                <a:lnTo>
                  <a:pt x="45545" y="43393"/>
                </a:lnTo>
                <a:lnTo>
                  <a:pt x="0" y="43393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t="-2478" b="-2478"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5474375" y="4305920"/>
            <a:ext cx="466300" cy="89988"/>
          </a:xfrm>
          <a:custGeom>
            <a:avLst/>
            <a:gdLst/>
            <a:ahLst/>
            <a:cxnLst/>
            <a:rect l="l" t="t" r="r" b="b"/>
            <a:pathLst>
              <a:path w="466300" h="89988">
                <a:moveTo>
                  <a:pt x="0" y="0"/>
                </a:moveTo>
                <a:lnTo>
                  <a:pt x="466300" y="0"/>
                </a:lnTo>
                <a:lnTo>
                  <a:pt x="466300" y="89988"/>
                </a:lnTo>
                <a:lnTo>
                  <a:pt x="0" y="89988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5952280" y="4313093"/>
            <a:ext cx="45545" cy="43394"/>
          </a:xfrm>
          <a:custGeom>
            <a:avLst/>
            <a:gdLst/>
            <a:ahLst/>
            <a:cxnLst/>
            <a:rect l="l" t="t" r="r" b="b"/>
            <a:pathLst>
              <a:path w="45545" h="43394">
                <a:moveTo>
                  <a:pt x="0" y="0"/>
                </a:moveTo>
                <a:lnTo>
                  <a:pt x="45545" y="0"/>
                </a:lnTo>
                <a:lnTo>
                  <a:pt x="45545" y="43393"/>
                </a:lnTo>
                <a:lnTo>
                  <a:pt x="0" y="43393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-615" r="-615"/>
            </a:stretch>
          </a:blipFill>
        </p:spPr>
      </p:sp>
      <p:sp>
        <p:nvSpPr>
          <p:cNvPr id="83" name="Freeform 83"/>
          <p:cNvSpPr/>
          <p:nvPr/>
        </p:nvSpPr>
        <p:spPr>
          <a:xfrm>
            <a:off x="6156387" y="3341450"/>
            <a:ext cx="262850" cy="111329"/>
          </a:xfrm>
          <a:custGeom>
            <a:avLst/>
            <a:gdLst/>
            <a:ahLst/>
            <a:cxnLst/>
            <a:rect l="l" t="t" r="r" b="b"/>
            <a:pathLst>
              <a:path w="262850" h="111329">
                <a:moveTo>
                  <a:pt x="0" y="0"/>
                </a:moveTo>
                <a:lnTo>
                  <a:pt x="262849" y="0"/>
                </a:lnTo>
                <a:lnTo>
                  <a:pt x="262849" y="111329"/>
                </a:lnTo>
                <a:lnTo>
                  <a:pt x="0" y="111329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grpSp>
        <p:nvGrpSpPr>
          <p:cNvPr id="84" name="Group 84"/>
          <p:cNvGrpSpPr/>
          <p:nvPr/>
        </p:nvGrpSpPr>
        <p:grpSpPr>
          <a:xfrm>
            <a:off x="6041310" y="3476892"/>
            <a:ext cx="490131" cy="12093"/>
            <a:chOff x="0" y="0"/>
            <a:chExt cx="1166707" cy="28787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4224" cy="28448"/>
            </a:xfrm>
            <a:custGeom>
              <a:avLst/>
              <a:gdLst/>
              <a:ahLst/>
              <a:cxnLst/>
              <a:rect l="l" t="t" r="r" b="b"/>
              <a:pathLst>
                <a:path w="14224" h="28448">
                  <a:moveTo>
                    <a:pt x="14224" y="0"/>
                  </a:moveTo>
                  <a:lnTo>
                    <a:pt x="6350" y="0"/>
                  </a:lnTo>
                  <a:lnTo>
                    <a:pt x="0" y="6350"/>
                  </a:lnTo>
                  <a:lnTo>
                    <a:pt x="0" y="22098"/>
                  </a:lnTo>
                  <a:lnTo>
                    <a:pt x="6350" y="28448"/>
                  </a:lnTo>
                  <a:lnTo>
                    <a:pt x="14224" y="28448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0E0F18"/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14224" y="0"/>
              <a:ext cx="1138301" cy="28448"/>
            </a:xfrm>
            <a:custGeom>
              <a:avLst/>
              <a:gdLst/>
              <a:ahLst/>
              <a:cxnLst/>
              <a:rect l="l" t="t" r="r" b="b"/>
              <a:pathLst>
                <a:path w="1138301" h="28448">
                  <a:moveTo>
                    <a:pt x="1138301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1138301" y="28448"/>
                  </a:lnTo>
                  <a:lnTo>
                    <a:pt x="1138301" y="0"/>
                  </a:lnTo>
                  <a:close/>
                </a:path>
              </a:pathLst>
            </a:custGeom>
            <a:solidFill>
              <a:srgbClr val="0E0F18"/>
            </a:solidFill>
          </p:spPr>
        </p:sp>
        <p:sp>
          <p:nvSpPr>
            <p:cNvPr id="87" name="Freeform 87"/>
            <p:cNvSpPr/>
            <p:nvPr/>
          </p:nvSpPr>
          <p:spPr>
            <a:xfrm>
              <a:off x="1152398" y="0"/>
              <a:ext cx="14224" cy="28448"/>
            </a:xfrm>
            <a:custGeom>
              <a:avLst/>
              <a:gdLst/>
              <a:ahLst/>
              <a:cxnLst/>
              <a:rect l="l" t="t" r="r" b="b"/>
              <a:pathLst>
                <a:path w="14224" h="28448">
                  <a:moveTo>
                    <a:pt x="7874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7874" y="28448"/>
                  </a:lnTo>
                  <a:lnTo>
                    <a:pt x="14224" y="22098"/>
                  </a:lnTo>
                  <a:lnTo>
                    <a:pt x="14224" y="6350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0E0F18"/>
            </a:solidFill>
          </p:spPr>
        </p:sp>
      </p:grpSp>
      <p:sp>
        <p:nvSpPr>
          <p:cNvPr id="88" name="Freeform 88"/>
          <p:cNvSpPr/>
          <p:nvPr/>
        </p:nvSpPr>
        <p:spPr>
          <a:xfrm>
            <a:off x="5808202" y="5135546"/>
            <a:ext cx="968295" cy="334719"/>
          </a:xfrm>
          <a:custGeom>
            <a:avLst/>
            <a:gdLst/>
            <a:ahLst/>
            <a:cxnLst/>
            <a:rect l="l" t="t" r="r" b="b"/>
            <a:pathLst>
              <a:path w="968295" h="334719">
                <a:moveTo>
                  <a:pt x="0" y="0"/>
                </a:moveTo>
                <a:lnTo>
                  <a:pt x="968296" y="0"/>
                </a:lnTo>
                <a:lnTo>
                  <a:pt x="968296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</p:sp>
      <p:grpSp>
        <p:nvGrpSpPr>
          <p:cNvPr id="89" name="Group 89"/>
          <p:cNvGrpSpPr/>
          <p:nvPr/>
        </p:nvGrpSpPr>
        <p:grpSpPr>
          <a:xfrm>
            <a:off x="5808202" y="5135546"/>
            <a:ext cx="920507" cy="287036"/>
            <a:chOff x="0" y="0"/>
            <a:chExt cx="2191173" cy="68326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2191004" cy="682879"/>
            </a:xfrm>
            <a:custGeom>
              <a:avLst/>
              <a:gdLst/>
              <a:ahLst/>
              <a:cxnLst/>
              <a:rect l="l" t="t" r="r" b="b"/>
              <a:pathLst>
                <a:path w="2191004" h="682879">
                  <a:moveTo>
                    <a:pt x="207733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2077212" y="682879"/>
                  </a:lnTo>
                  <a:lnTo>
                    <a:pt x="2121535" y="673989"/>
                  </a:lnTo>
                  <a:lnTo>
                    <a:pt x="2157730" y="649605"/>
                  </a:lnTo>
                  <a:lnTo>
                    <a:pt x="2182114" y="613410"/>
                  </a:lnTo>
                  <a:lnTo>
                    <a:pt x="2191004" y="569087"/>
                  </a:lnTo>
                  <a:lnTo>
                    <a:pt x="2191004" y="113792"/>
                  </a:lnTo>
                  <a:lnTo>
                    <a:pt x="2182114" y="69469"/>
                  </a:lnTo>
                  <a:lnTo>
                    <a:pt x="2157730" y="33274"/>
                  </a:lnTo>
                  <a:lnTo>
                    <a:pt x="2121535" y="8890"/>
                  </a:lnTo>
                  <a:lnTo>
                    <a:pt x="2077339" y="0"/>
                  </a:lnTo>
                  <a:close/>
                </a:path>
              </a:pathLst>
            </a:custGeom>
            <a:solidFill>
              <a:srgbClr val="FF6B34"/>
            </a:solidFill>
          </p:spPr>
        </p:sp>
      </p:grpSp>
      <p:sp>
        <p:nvSpPr>
          <p:cNvPr id="91" name="Freeform 91"/>
          <p:cNvSpPr/>
          <p:nvPr/>
        </p:nvSpPr>
        <p:spPr>
          <a:xfrm>
            <a:off x="6093896" y="5241222"/>
            <a:ext cx="352482" cy="129824"/>
          </a:xfrm>
          <a:custGeom>
            <a:avLst/>
            <a:gdLst/>
            <a:ahLst/>
            <a:cxnLst/>
            <a:rect l="l" t="t" r="r" b="b"/>
            <a:pathLst>
              <a:path w="352482" h="129824">
                <a:moveTo>
                  <a:pt x="0" y="0"/>
                </a:moveTo>
                <a:lnTo>
                  <a:pt x="352482" y="0"/>
                </a:lnTo>
                <a:lnTo>
                  <a:pt x="352482" y="129824"/>
                </a:lnTo>
                <a:lnTo>
                  <a:pt x="0" y="1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92" name="Freeform 92"/>
          <p:cNvSpPr/>
          <p:nvPr/>
        </p:nvSpPr>
        <p:spPr>
          <a:xfrm>
            <a:off x="5495615" y="4806206"/>
            <a:ext cx="667529" cy="86340"/>
          </a:xfrm>
          <a:custGeom>
            <a:avLst/>
            <a:gdLst/>
            <a:ahLst/>
            <a:cxnLst/>
            <a:rect l="l" t="t" r="r" b="b"/>
            <a:pathLst>
              <a:path w="667529" h="86340">
                <a:moveTo>
                  <a:pt x="0" y="0"/>
                </a:moveTo>
                <a:lnTo>
                  <a:pt x="667529" y="0"/>
                </a:lnTo>
                <a:lnTo>
                  <a:pt x="667529" y="86340"/>
                </a:lnTo>
                <a:lnTo>
                  <a:pt x="0" y="86340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 l="-524" r="-524"/>
            </a:stretch>
          </a:blipFill>
        </p:spPr>
      </p:sp>
      <p:grpSp>
        <p:nvGrpSpPr>
          <p:cNvPr id="93" name="Group 93"/>
          <p:cNvGrpSpPr/>
          <p:nvPr/>
        </p:nvGrpSpPr>
        <p:grpSpPr>
          <a:xfrm>
            <a:off x="7475822" y="1818237"/>
            <a:ext cx="2151881" cy="4781799"/>
            <a:chOff x="0" y="0"/>
            <a:chExt cx="5122333" cy="11382587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5122037" cy="11382375"/>
            </a:xfrm>
            <a:custGeom>
              <a:avLst/>
              <a:gdLst/>
              <a:ahLst/>
              <a:cxnLst/>
              <a:rect l="l" t="t" r="r" b="b"/>
              <a:pathLst>
                <a:path w="5122037" h="11382375">
                  <a:moveTo>
                    <a:pt x="4951349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0" y="11211687"/>
                  </a:lnTo>
                  <a:lnTo>
                    <a:pt x="13462" y="11278108"/>
                  </a:lnTo>
                  <a:lnTo>
                    <a:pt x="50038" y="11332337"/>
                  </a:lnTo>
                  <a:lnTo>
                    <a:pt x="104267" y="11368913"/>
                  </a:lnTo>
                  <a:lnTo>
                    <a:pt x="170688" y="11382375"/>
                  </a:lnTo>
                  <a:lnTo>
                    <a:pt x="4951349" y="11382375"/>
                  </a:lnTo>
                  <a:lnTo>
                    <a:pt x="5017770" y="11368913"/>
                  </a:lnTo>
                  <a:lnTo>
                    <a:pt x="5071999" y="11332337"/>
                  </a:lnTo>
                  <a:lnTo>
                    <a:pt x="5108575" y="11278108"/>
                  </a:lnTo>
                  <a:lnTo>
                    <a:pt x="5122037" y="11211687"/>
                  </a:lnTo>
                  <a:lnTo>
                    <a:pt x="5122037" y="170688"/>
                  </a:lnTo>
                  <a:lnTo>
                    <a:pt x="5108575" y="104267"/>
                  </a:lnTo>
                  <a:lnTo>
                    <a:pt x="5071999" y="50038"/>
                  </a:lnTo>
                  <a:lnTo>
                    <a:pt x="5017770" y="13462"/>
                  </a:lnTo>
                  <a:lnTo>
                    <a:pt x="495134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95" name="Group 95"/>
          <p:cNvGrpSpPr/>
          <p:nvPr/>
        </p:nvGrpSpPr>
        <p:grpSpPr>
          <a:xfrm>
            <a:off x="7475822" y="6163613"/>
            <a:ext cx="2151881" cy="436423"/>
            <a:chOff x="0" y="0"/>
            <a:chExt cx="5122333" cy="103886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122037" cy="1038606"/>
            </a:xfrm>
            <a:custGeom>
              <a:avLst/>
              <a:gdLst/>
              <a:ahLst/>
              <a:cxnLst/>
              <a:rect l="l" t="t" r="r" b="b"/>
              <a:pathLst>
                <a:path w="5122037" h="1038606">
                  <a:moveTo>
                    <a:pt x="5122037" y="0"/>
                  </a:moveTo>
                  <a:lnTo>
                    <a:pt x="0" y="0"/>
                  </a:lnTo>
                  <a:lnTo>
                    <a:pt x="0" y="1038606"/>
                  </a:lnTo>
                  <a:lnTo>
                    <a:pt x="5122037" y="1038606"/>
                  </a:lnTo>
                  <a:lnTo>
                    <a:pt x="5122037" y="0"/>
                  </a:lnTo>
                  <a:close/>
                </a:path>
              </a:pathLst>
            </a:custGeom>
            <a:solidFill>
              <a:srgbClr val="004982"/>
            </a:solidFill>
          </p:spPr>
        </p:sp>
      </p:grpSp>
      <p:sp>
        <p:nvSpPr>
          <p:cNvPr id="97" name="Freeform 97"/>
          <p:cNvSpPr/>
          <p:nvPr/>
        </p:nvSpPr>
        <p:spPr>
          <a:xfrm>
            <a:off x="8187101" y="2278477"/>
            <a:ext cx="729210" cy="430353"/>
          </a:xfrm>
          <a:custGeom>
            <a:avLst/>
            <a:gdLst/>
            <a:ahLst/>
            <a:cxnLst/>
            <a:rect l="l" t="t" r="r" b="b"/>
            <a:pathLst>
              <a:path w="729210" h="430353">
                <a:moveTo>
                  <a:pt x="0" y="0"/>
                </a:moveTo>
                <a:lnTo>
                  <a:pt x="729209" y="0"/>
                </a:lnTo>
                <a:lnTo>
                  <a:pt x="729209" y="430353"/>
                </a:lnTo>
                <a:lnTo>
                  <a:pt x="0" y="4303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55" r="-55"/>
            </a:stretch>
          </a:blipFill>
        </p:spPr>
      </p:sp>
      <p:sp>
        <p:nvSpPr>
          <p:cNvPr id="98" name="Freeform 98"/>
          <p:cNvSpPr/>
          <p:nvPr/>
        </p:nvSpPr>
        <p:spPr>
          <a:xfrm>
            <a:off x="7987619" y="2909064"/>
            <a:ext cx="1127269" cy="127946"/>
          </a:xfrm>
          <a:custGeom>
            <a:avLst/>
            <a:gdLst/>
            <a:ahLst/>
            <a:cxnLst/>
            <a:rect l="l" t="t" r="r" b="b"/>
            <a:pathLst>
              <a:path w="1127269" h="127946">
                <a:moveTo>
                  <a:pt x="0" y="0"/>
                </a:moveTo>
                <a:lnTo>
                  <a:pt x="1127268" y="0"/>
                </a:lnTo>
                <a:lnTo>
                  <a:pt x="1127268" y="127946"/>
                </a:lnTo>
                <a:lnTo>
                  <a:pt x="0" y="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48"/>
            <a:stretch>
              <a:fillRect l="-11" r="-11"/>
            </a:stretch>
          </a:blipFill>
        </p:spPr>
      </p:sp>
      <p:sp>
        <p:nvSpPr>
          <p:cNvPr id="99" name="Freeform 99"/>
          <p:cNvSpPr/>
          <p:nvPr/>
        </p:nvSpPr>
        <p:spPr>
          <a:xfrm>
            <a:off x="7649159" y="4041731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00" name="Freeform 100"/>
          <p:cNvSpPr/>
          <p:nvPr/>
        </p:nvSpPr>
        <p:spPr>
          <a:xfrm>
            <a:off x="7649159" y="4041731"/>
            <a:ext cx="1805094" cy="286902"/>
          </a:xfrm>
          <a:custGeom>
            <a:avLst/>
            <a:gdLst/>
            <a:ahLst/>
            <a:cxnLst/>
            <a:rect l="l" t="t" r="r" b="b"/>
            <a:pathLst>
              <a:path w="1805094" h="286902">
                <a:moveTo>
                  <a:pt x="0" y="0"/>
                </a:moveTo>
                <a:lnTo>
                  <a:pt x="1805094" y="0"/>
                </a:lnTo>
                <a:lnTo>
                  <a:pt x="1805094" y="286902"/>
                </a:lnTo>
                <a:lnTo>
                  <a:pt x="0" y="286902"/>
                </a:lnTo>
                <a:lnTo>
                  <a:pt x="0" y="0"/>
                </a:lnTo>
                <a:close/>
              </a:path>
            </a:pathLst>
          </a:custGeom>
          <a:blipFill>
            <a:blip r:embed="rId49"/>
            <a:stretch>
              <a:fillRect t="-184" b="-184"/>
            </a:stretch>
          </a:blipFill>
        </p:spPr>
      </p:sp>
      <p:sp>
        <p:nvSpPr>
          <p:cNvPr id="101" name="Freeform 101"/>
          <p:cNvSpPr/>
          <p:nvPr/>
        </p:nvSpPr>
        <p:spPr>
          <a:xfrm>
            <a:off x="7649159" y="4388404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20"/>
                </a:lnTo>
                <a:lnTo>
                  <a:pt x="0" y="33472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sp>
        <p:nvSpPr>
          <p:cNvPr id="102" name="Freeform 102"/>
          <p:cNvSpPr/>
          <p:nvPr/>
        </p:nvSpPr>
        <p:spPr>
          <a:xfrm>
            <a:off x="7649159" y="4388404"/>
            <a:ext cx="1805094" cy="286902"/>
          </a:xfrm>
          <a:custGeom>
            <a:avLst/>
            <a:gdLst/>
            <a:ahLst/>
            <a:cxnLst/>
            <a:rect l="l" t="t" r="r" b="b"/>
            <a:pathLst>
              <a:path w="1805094" h="286902">
                <a:moveTo>
                  <a:pt x="0" y="0"/>
                </a:moveTo>
                <a:lnTo>
                  <a:pt x="1805094" y="0"/>
                </a:lnTo>
                <a:lnTo>
                  <a:pt x="1805094" y="286902"/>
                </a:lnTo>
                <a:lnTo>
                  <a:pt x="0" y="286902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 t="-184" b="-184"/>
            </a:stretch>
          </a:blipFill>
        </p:spPr>
      </p:sp>
      <p:sp>
        <p:nvSpPr>
          <p:cNvPr id="103" name="Freeform 103"/>
          <p:cNvSpPr/>
          <p:nvPr/>
        </p:nvSpPr>
        <p:spPr>
          <a:xfrm>
            <a:off x="7649159" y="4735078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04" name="Group 104"/>
          <p:cNvGrpSpPr/>
          <p:nvPr/>
        </p:nvGrpSpPr>
        <p:grpSpPr>
          <a:xfrm>
            <a:off x="7649159" y="4735078"/>
            <a:ext cx="1805446" cy="287036"/>
            <a:chOff x="0" y="0"/>
            <a:chExt cx="4297680" cy="68326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06" name="Freeform 106"/>
          <p:cNvSpPr/>
          <p:nvPr/>
        </p:nvSpPr>
        <p:spPr>
          <a:xfrm>
            <a:off x="7649159" y="4735078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6" y="0"/>
                </a:lnTo>
                <a:lnTo>
                  <a:pt x="1805446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107" name="Freeform 107"/>
          <p:cNvSpPr/>
          <p:nvPr/>
        </p:nvSpPr>
        <p:spPr>
          <a:xfrm>
            <a:off x="9241779" y="4850637"/>
            <a:ext cx="78367" cy="50325"/>
          </a:xfrm>
          <a:custGeom>
            <a:avLst/>
            <a:gdLst/>
            <a:ahLst/>
            <a:cxnLst/>
            <a:rect l="l" t="t" r="r" b="b"/>
            <a:pathLst>
              <a:path w="78367" h="50325">
                <a:moveTo>
                  <a:pt x="0" y="0"/>
                </a:moveTo>
                <a:lnTo>
                  <a:pt x="78367" y="0"/>
                </a:lnTo>
                <a:lnTo>
                  <a:pt x="78367" y="50325"/>
                </a:lnTo>
                <a:lnTo>
                  <a:pt x="0" y="50325"/>
                </a:lnTo>
                <a:lnTo>
                  <a:pt x="0" y="0"/>
                </a:lnTo>
                <a:close/>
              </a:path>
            </a:pathLst>
          </a:custGeom>
          <a:blipFill>
            <a:blip r:embed="rId53"/>
            <a:stretch>
              <a:fillRect l="-697" r="-697"/>
            </a:stretch>
          </a:blipFill>
        </p:spPr>
      </p:sp>
      <p:sp>
        <p:nvSpPr>
          <p:cNvPr id="108" name="Freeform 108"/>
          <p:cNvSpPr/>
          <p:nvPr/>
        </p:nvSpPr>
        <p:spPr>
          <a:xfrm>
            <a:off x="7805585" y="4851034"/>
            <a:ext cx="345012" cy="82518"/>
          </a:xfrm>
          <a:custGeom>
            <a:avLst/>
            <a:gdLst/>
            <a:ahLst/>
            <a:cxnLst/>
            <a:rect l="l" t="t" r="r" b="b"/>
            <a:pathLst>
              <a:path w="345012" h="82518">
                <a:moveTo>
                  <a:pt x="0" y="0"/>
                </a:moveTo>
                <a:lnTo>
                  <a:pt x="345012" y="0"/>
                </a:lnTo>
                <a:lnTo>
                  <a:pt x="345012" y="82519"/>
                </a:lnTo>
                <a:lnTo>
                  <a:pt x="0" y="82519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109" name="Freeform 109"/>
          <p:cNvSpPr/>
          <p:nvPr/>
        </p:nvSpPr>
        <p:spPr>
          <a:xfrm>
            <a:off x="7738816" y="5189340"/>
            <a:ext cx="836798" cy="292879"/>
          </a:xfrm>
          <a:custGeom>
            <a:avLst/>
            <a:gdLst/>
            <a:ahLst/>
            <a:cxnLst/>
            <a:rect l="l" t="t" r="r" b="b"/>
            <a:pathLst>
              <a:path w="836798" h="292879">
                <a:moveTo>
                  <a:pt x="0" y="0"/>
                </a:moveTo>
                <a:lnTo>
                  <a:pt x="836798" y="0"/>
                </a:lnTo>
                <a:lnTo>
                  <a:pt x="836798" y="292879"/>
                </a:lnTo>
                <a:lnTo>
                  <a:pt x="0" y="292879"/>
                </a:lnTo>
                <a:lnTo>
                  <a:pt x="0" y="0"/>
                </a:lnTo>
                <a:close/>
              </a:path>
            </a:pathLst>
          </a:custGeom>
          <a:blipFill>
            <a:blip r:embed="rId56"/>
            <a:stretch>
              <a:fillRect/>
            </a:stretch>
          </a:blipFill>
        </p:spPr>
      </p:sp>
      <p:grpSp>
        <p:nvGrpSpPr>
          <p:cNvPr id="110" name="Group 110"/>
          <p:cNvGrpSpPr/>
          <p:nvPr/>
        </p:nvGrpSpPr>
        <p:grpSpPr>
          <a:xfrm>
            <a:off x="7738816" y="5189340"/>
            <a:ext cx="789260" cy="245065"/>
            <a:chOff x="0" y="0"/>
            <a:chExt cx="1878753" cy="58335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878076" cy="583311"/>
            </a:xfrm>
            <a:custGeom>
              <a:avLst/>
              <a:gdLst/>
              <a:ahLst/>
              <a:cxnLst/>
              <a:rect l="l" t="t" r="r" b="b"/>
              <a:pathLst>
                <a:path w="1878076" h="583311">
                  <a:moveTo>
                    <a:pt x="1764284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469519"/>
                  </a:lnTo>
                  <a:lnTo>
                    <a:pt x="8890" y="513842"/>
                  </a:lnTo>
                  <a:lnTo>
                    <a:pt x="33274" y="550037"/>
                  </a:lnTo>
                  <a:lnTo>
                    <a:pt x="69469" y="574421"/>
                  </a:lnTo>
                  <a:lnTo>
                    <a:pt x="113792" y="583311"/>
                  </a:lnTo>
                  <a:lnTo>
                    <a:pt x="1764284" y="583311"/>
                  </a:lnTo>
                  <a:lnTo>
                    <a:pt x="1808607" y="574421"/>
                  </a:lnTo>
                  <a:lnTo>
                    <a:pt x="1844802" y="550037"/>
                  </a:lnTo>
                  <a:lnTo>
                    <a:pt x="1869186" y="513842"/>
                  </a:lnTo>
                  <a:lnTo>
                    <a:pt x="1878076" y="469519"/>
                  </a:lnTo>
                  <a:lnTo>
                    <a:pt x="1878076" y="113792"/>
                  </a:lnTo>
                  <a:lnTo>
                    <a:pt x="1869186" y="69469"/>
                  </a:lnTo>
                  <a:lnTo>
                    <a:pt x="1844802" y="33274"/>
                  </a:lnTo>
                  <a:lnTo>
                    <a:pt x="1808607" y="8890"/>
                  </a:lnTo>
                  <a:lnTo>
                    <a:pt x="1764284" y="0"/>
                  </a:lnTo>
                  <a:close/>
                </a:path>
              </a:pathLst>
            </a:custGeom>
            <a:solidFill>
              <a:srgbClr val="FF6B34"/>
            </a:solidFill>
          </p:spPr>
        </p:sp>
      </p:grpSp>
      <p:sp>
        <p:nvSpPr>
          <p:cNvPr id="112" name="Freeform 112"/>
          <p:cNvSpPr/>
          <p:nvPr/>
        </p:nvSpPr>
        <p:spPr>
          <a:xfrm>
            <a:off x="7934642" y="5279201"/>
            <a:ext cx="45075" cy="67629"/>
          </a:xfrm>
          <a:custGeom>
            <a:avLst/>
            <a:gdLst/>
            <a:ahLst/>
            <a:cxnLst/>
            <a:rect l="l" t="t" r="r" b="b"/>
            <a:pathLst>
              <a:path w="45075" h="67629">
                <a:moveTo>
                  <a:pt x="0" y="0"/>
                </a:moveTo>
                <a:lnTo>
                  <a:pt x="45076" y="0"/>
                </a:lnTo>
                <a:lnTo>
                  <a:pt x="45076" y="67629"/>
                </a:lnTo>
                <a:lnTo>
                  <a:pt x="0" y="67629"/>
                </a:lnTo>
                <a:lnTo>
                  <a:pt x="0" y="0"/>
                </a:lnTo>
                <a:close/>
              </a:path>
            </a:pathLst>
          </a:custGeom>
          <a:blipFill>
            <a:blip r:embed="rId57"/>
            <a:stretch>
              <a:fillRect l="-1012" r="-1012"/>
            </a:stretch>
          </a:blipFill>
        </p:spPr>
      </p:sp>
      <p:sp>
        <p:nvSpPr>
          <p:cNvPr id="113" name="Freeform 113"/>
          <p:cNvSpPr/>
          <p:nvPr/>
        </p:nvSpPr>
        <p:spPr>
          <a:xfrm>
            <a:off x="8148813" y="5265381"/>
            <a:ext cx="229060" cy="89988"/>
          </a:xfrm>
          <a:custGeom>
            <a:avLst/>
            <a:gdLst/>
            <a:ahLst/>
            <a:cxnLst/>
            <a:rect l="l" t="t" r="r" b="b"/>
            <a:pathLst>
              <a:path w="229060" h="89988">
                <a:moveTo>
                  <a:pt x="0" y="0"/>
                </a:moveTo>
                <a:lnTo>
                  <a:pt x="229060" y="0"/>
                </a:lnTo>
                <a:lnTo>
                  <a:pt x="229060" y="89988"/>
                </a:lnTo>
                <a:lnTo>
                  <a:pt x="0" y="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114" name="Freeform 114"/>
          <p:cNvSpPr/>
          <p:nvPr/>
        </p:nvSpPr>
        <p:spPr>
          <a:xfrm>
            <a:off x="8568950" y="5189340"/>
            <a:ext cx="836798" cy="292879"/>
          </a:xfrm>
          <a:custGeom>
            <a:avLst/>
            <a:gdLst/>
            <a:ahLst/>
            <a:cxnLst/>
            <a:rect l="l" t="t" r="r" b="b"/>
            <a:pathLst>
              <a:path w="836798" h="292879">
                <a:moveTo>
                  <a:pt x="0" y="0"/>
                </a:moveTo>
                <a:lnTo>
                  <a:pt x="836798" y="0"/>
                </a:lnTo>
                <a:lnTo>
                  <a:pt x="836798" y="292879"/>
                </a:lnTo>
                <a:lnTo>
                  <a:pt x="0" y="292879"/>
                </a:lnTo>
                <a:lnTo>
                  <a:pt x="0" y="0"/>
                </a:lnTo>
                <a:close/>
              </a:path>
            </a:pathLst>
          </a:custGeom>
          <a:blipFill>
            <a:blip r:embed="rId56"/>
            <a:stretch>
              <a:fillRect/>
            </a:stretch>
          </a:blipFill>
        </p:spPr>
      </p:sp>
      <p:grpSp>
        <p:nvGrpSpPr>
          <p:cNvPr id="115" name="Group 115"/>
          <p:cNvGrpSpPr/>
          <p:nvPr/>
        </p:nvGrpSpPr>
        <p:grpSpPr>
          <a:xfrm>
            <a:off x="8568950" y="5189340"/>
            <a:ext cx="789260" cy="245065"/>
            <a:chOff x="0" y="0"/>
            <a:chExt cx="1878753" cy="583353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1878076" cy="583311"/>
            </a:xfrm>
            <a:custGeom>
              <a:avLst/>
              <a:gdLst/>
              <a:ahLst/>
              <a:cxnLst/>
              <a:rect l="l" t="t" r="r" b="b"/>
              <a:pathLst>
                <a:path w="1878076" h="583311">
                  <a:moveTo>
                    <a:pt x="1764284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469519"/>
                  </a:lnTo>
                  <a:lnTo>
                    <a:pt x="8890" y="513842"/>
                  </a:lnTo>
                  <a:lnTo>
                    <a:pt x="33274" y="550037"/>
                  </a:lnTo>
                  <a:lnTo>
                    <a:pt x="69469" y="574421"/>
                  </a:lnTo>
                  <a:lnTo>
                    <a:pt x="113792" y="583311"/>
                  </a:lnTo>
                  <a:lnTo>
                    <a:pt x="1764284" y="583311"/>
                  </a:lnTo>
                  <a:lnTo>
                    <a:pt x="1808607" y="574421"/>
                  </a:lnTo>
                  <a:lnTo>
                    <a:pt x="1844802" y="550037"/>
                  </a:lnTo>
                  <a:lnTo>
                    <a:pt x="1869186" y="513842"/>
                  </a:lnTo>
                  <a:lnTo>
                    <a:pt x="1878076" y="469519"/>
                  </a:lnTo>
                  <a:lnTo>
                    <a:pt x="1878076" y="113792"/>
                  </a:lnTo>
                  <a:lnTo>
                    <a:pt x="1869186" y="69469"/>
                  </a:lnTo>
                  <a:lnTo>
                    <a:pt x="1844802" y="33274"/>
                  </a:lnTo>
                  <a:lnTo>
                    <a:pt x="1808607" y="8890"/>
                  </a:lnTo>
                  <a:lnTo>
                    <a:pt x="1764284" y="0"/>
                  </a:lnTo>
                  <a:close/>
                </a:path>
              </a:pathLst>
            </a:custGeom>
            <a:solidFill>
              <a:srgbClr val="FF6B34"/>
            </a:solidFill>
          </p:spPr>
        </p:sp>
      </p:grpSp>
      <p:sp>
        <p:nvSpPr>
          <p:cNvPr id="117" name="Freeform 117"/>
          <p:cNvSpPr/>
          <p:nvPr/>
        </p:nvSpPr>
        <p:spPr>
          <a:xfrm>
            <a:off x="8763317" y="5272548"/>
            <a:ext cx="228704" cy="82518"/>
          </a:xfrm>
          <a:custGeom>
            <a:avLst/>
            <a:gdLst/>
            <a:ahLst/>
            <a:cxnLst/>
            <a:rect l="l" t="t" r="r" b="b"/>
            <a:pathLst>
              <a:path w="228704" h="82518">
                <a:moveTo>
                  <a:pt x="0" y="0"/>
                </a:moveTo>
                <a:lnTo>
                  <a:pt x="228704" y="0"/>
                </a:lnTo>
                <a:lnTo>
                  <a:pt x="228704" y="82518"/>
                </a:lnTo>
                <a:lnTo>
                  <a:pt x="0" y="8251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118" name="Freeform 118"/>
          <p:cNvSpPr/>
          <p:nvPr/>
        </p:nvSpPr>
        <p:spPr>
          <a:xfrm>
            <a:off x="9150474" y="5279194"/>
            <a:ext cx="45075" cy="67629"/>
          </a:xfrm>
          <a:custGeom>
            <a:avLst/>
            <a:gdLst/>
            <a:ahLst/>
            <a:cxnLst/>
            <a:rect l="l" t="t" r="r" b="b"/>
            <a:pathLst>
              <a:path w="45075" h="67629">
                <a:moveTo>
                  <a:pt x="0" y="0"/>
                </a:moveTo>
                <a:lnTo>
                  <a:pt x="45075" y="0"/>
                </a:lnTo>
                <a:lnTo>
                  <a:pt x="45075" y="67629"/>
                </a:lnTo>
                <a:lnTo>
                  <a:pt x="0" y="67629"/>
                </a:lnTo>
                <a:lnTo>
                  <a:pt x="0" y="0"/>
                </a:lnTo>
                <a:close/>
              </a:path>
            </a:pathLst>
          </a:custGeom>
          <a:blipFill>
            <a:blip r:embed="rId62"/>
            <a:stretch>
              <a:fillRect l="-1012" r="-1012"/>
            </a:stretch>
          </a:blipFill>
        </p:spPr>
      </p:sp>
      <p:sp>
        <p:nvSpPr>
          <p:cNvPr id="119" name="Freeform 119"/>
          <p:cNvSpPr/>
          <p:nvPr/>
        </p:nvSpPr>
        <p:spPr>
          <a:xfrm>
            <a:off x="7738816" y="3717746"/>
            <a:ext cx="593512" cy="228350"/>
          </a:xfrm>
          <a:custGeom>
            <a:avLst/>
            <a:gdLst/>
            <a:ahLst/>
            <a:cxnLst/>
            <a:rect l="l" t="t" r="r" b="b"/>
            <a:pathLst>
              <a:path w="593512" h="228350">
                <a:moveTo>
                  <a:pt x="0" y="0"/>
                </a:moveTo>
                <a:lnTo>
                  <a:pt x="593511" y="0"/>
                </a:lnTo>
                <a:lnTo>
                  <a:pt x="593511" y="228350"/>
                </a:lnTo>
                <a:lnTo>
                  <a:pt x="0" y="228350"/>
                </a:lnTo>
                <a:lnTo>
                  <a:pt x="0" y="0"/>
                </a:lnTo>
                <a:close/>
              </a:path>
            </a:pathLst>
          </a:custGeom>
          <a:blipFill>
            <a:blip r:embed="rId63"/>
            <a:stretch>
              <a:fillRect l="-243" r="-243"/>
            </a:stretch>
          </a:blipFill>
        </p:spPr>
      </p:sp>
      <p:sp>
        <p:nvSpPr>
          <p:cNvPr id="120" name="Freeform 120"/>
          <p:cNvSpPr/>
          <p:nvPr/>
        </p:nvSpPr>
        <p:spPr>
          <a:xfrm>
            <a:off x="8408254" y="6230721"/>
            <a:ext cx="287036" cy="284191"/>
          </a:xfrm>
          <a:custGeom>
            <a:avLst/>
            <a:gdLst/>
            <a:ahLst/>
            <a:cxnLst/>
            <a:rect l="l" t="t" r="r" b="b"/>
            <a:pathLst>
              <a:path w="287036" h="284191">
                <a:moveTo>
                  <a:pt x="0" y="0"/>
                </a:moveTo>
                <a:lnTo>
                  <a:pt x="287036" y="0"/>
                </a:lnTo>
                <a:lnTo>
                  <a:pt x="287036" y="284191"/>
                </a:lnTo>
                <a:lnTo>
                  <a:pt x="0" y="284191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121" name="Freeform 121"/>
          <p:cNvSpPr/>
          <p:nvPr/>
        </p:nvSpPr>
        <p:spPr>
          <a:xfrm>
            <a:off x="9048555" y="6256818"/>
            <a:ext cx="228348" cy="256447"/>
          </a:xfrm>
          <a:custGeom>
            <a:avLst/>
            <a:gdLst/>
            <a:ahLst/>
            <a:cxnLst/>
            <a:rect l="l" t="t" r="r" b="b"/>
            <a:pathLst>
              <a:path w="228348" h="256447">
                <a:moveTo>
                  <a:pt x="0" y="0"/>
                </a:moveTo>
                <a:lnTo>
                  <a:pt x="228348" y="0"/>
                </a:lnTo>
                <a:lnTo>
                  <a:pt x="228348" y="256447"/>
                </a:lnTo>
                <a:lnTo>
                  <a:pt x="0" y="25644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grpSp>
        <p:nvGrpSpPr>
          <p:cNvPr id="122" name="Group 122"/>
          <p:cNvGrpSpPr/>
          <p:nvPr/>
        </p:nvGrpSpPr>
        <p:grpSpPr>
          <a:xfrm>
            <a:off x="7835197" y="6241564"/>
            <a:ext cx="219812" cy="256447"/>
            <a:chOff x="0" y="0"/>
            <a:chExt cx="523240" cy="610445"/>
          </a:xfrm>
        </p:grpSpPr>
        <p:sp>
          <p:nvSpPr>
            <p:cNvPr id="123" name="Freeform 123"/>
            <p:cNvSpPr/>
            <p:nvPr/>
          </p:nvSpPr>
          <p:spPr>
            <a:xfrm>
              <a:off x="0" y="522859"/>
              <a:ext cx="522859" cy="87122"/>
            </a:xfrm>
            <a:custGeom>
              <a:avLst/>
              <a:gdLst/>
              <a:ahLst/>
              <a:cxnLst/>
              <a:rect l="l" t="t" r="r" b="b"/>
              <a:pathLst>
                <a:path w="522859" h="87122">
                  <a:moveTo>
                    <a:pt x="522859" y="0"/>
                  </a:moveTo>
                  <a:lnTo>
                    <a:pt x="0" y="0"/>
                  </a:lnTo>
                  <a:lnTo>
                    <a:pt x="0" y="87122"/>
                  </a:lnTo>
                  <a:lnTo>
                    <a:pt x="522859" y="87122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24" name="Freeform 124"/>
            <p:cNvSpPr/>
            <p:nvPr/>
          </p:nvSpPr>
          <p:spPr>
            <a:xfrm>
              <a:off x="87122" y="406654"/>
              <a:ext cx="348615" cy="116205"/>
            </a:xfrm>
            <a:custGeom>
              <a:avLst/>
              <a:gdLst/>
              <a:ahLst/>
              <a:cxnLst/>
              <a:rect l="l" t="t" r="r" b="b"/>
              <a:pathLst>
                <a:path w="348615" h="116205">
                  <a:moveTo>
                    <a:pt x="319532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348615" y="116205"/>
                  </a:lnTo>
                  <a:lnTo>
                    <a:pt x="319532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25" name="Freeform 125"/>
            <p:cNvSpPr/>
            <p:nvPr/>
          </p:nvSpPr>
          <p:spPr>
            <a:xfrm>
              <a:off x="145161" y="203327"/>
              <a:ext cx="232410" cy="116205"/>
            </a:xfrm>
            <a:custGeom>
              <a:avLst/>
              <a:gdLst/>
              <a:ahLst/>
              <a:cxnLst/>
              <a:rect l="l" t="t" r="r" b="b"/>
              <a:pathLst>
                <a:path w="232410" h="116205">
                  <a:moveTo>
                    <a:pt x="203454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232410" y="116205"/>
                  </a:lnTo>
                  <a:lnTo>
                    <a:pt x="203327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26" name="Freeform 126"/>
            <p:cNvSpPr/>
            <p:nvPr/>
          </p:nvSpPr>
          <p:spPr>
            <a:xfrm>
              <a:off x="203327" y="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87122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116205" y="116205"/>
                  </a:lnTo>
                  <a:lnTo>
                    <a:pt x="87122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9723224" y="1794329"/>
            <a:ext cx="2050156" cy="4781799"/>
            <a:chOff x="0" y="0"/>
            <a:chExt cx="4880187" cy="11382587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4880229" cy="11382375"/>
            </a:xfrm>
            <a:custGeom>
              <a:avLst/>
              <a:gdLst/>
              <a:ahLst/>
              <a:cxnLst/>
              <a:rect l="l" t="t" r="r" b="b"/>
              <a:pathLst>
                <a:path w="4880229" h="11382375">
                  <a:moveTo>
                    <a:pt x="4880229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0" y="11211687"/>
                  </a:lnTo>
                  <a:lnTo>
                    <a:pt x="13462" y="11278108"/>
                  </a:lnTo>
                  <a:lnTo>
                    <a:pt x="50038" y="11332337"/>
                  </a:lnTo>
                  <a:lnTo>
                    <a:pt x="104267" y="11368913"/>
                  </a:lnTo>
                  <a:lnTo>
                    <a:pt x="170688" y="11382375"/>
                  </a:lnTo>
                  <a:lnTo>
                    <a:pt x="4880229" y="11382375"/>
                  </a:lnTo>
                  <a:lnTo>
                    <a:pt x="488022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9723224" y="6139704"/>
            <a:ext cx="2050156" cy="436423"/>
            <a:chOff x="0" y="0"/>
            <a:chExt cx="4880187" cy="103886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4880229" cy="1038606"/>
            </a:xfrm>
            <a:custGeom>
              <a:avLst/>
              <a:gdLst/>
              <a:ahLst/>
              <a:cxnLst/>
              <a:rect l="l" t="t" r="r" b="b"/>
              <a:pathLst>
                <a:path w="4880229" h="1038606">
                  <a:moveTo>
                    <a:pt x="0" y="0"/>
                  </a:moveTo>
                  <a:lnTo>
                    <a:pt x="4880229" y="0"/>
                  </a:lnTo>
                  <a:lnTo>
                    <a:pt x="4880229" y="1038606"/>
                  </a:lnTo>
                  <a:lnTo>
                    <a:pt x="0" y="1038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982"/>
            </a:solidFill>
          </p:spPr>
        </p:sp>
      </p:grpSp>
      <p:sp>
        <p:nvSpPr>
          <p:cNvPr id="131" name="Freeform 131"/>
          <p:cNvSpPr/>
          <p:nvPr/>
        </p:nvSpPr>
        <p:spPr>
          <a:xfrm>
            <a:off x="10434503" y="2224682"/>
            <a:ext cx="729210" cy="430353"/>
          </a:xfrm>
          <a:custGeom>
            <a:avLst/>
            <a:gdLst/>
            <a:ahLst/>
            <a:cxnLst/>
            <a:rect l="l" t="t" r="r" b="b"/>
            <a:pathLst>
              <a:path w="729210" h="430353">
                <a:moveTo>
                  <a:pt x="0" y="0"/>
                </a:moveTo>
                <a:lnTo>
                  <a:pt x="729210" y="0"/>
                </a:lnTo>
                <a:lnTo>
                  <a:pt x="729210" y="430353"/>
                </a:lnTo>
                <a:lnTo>
                  <a:pt x="0" y="4303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55" r="-55"/>
            </a:stretch>
          </a:blipFill>
        </p:spPr>
      </p:sp>
      <p:sp>
        <p:nvSpPr>
          <p:cNvPr id="132" name="Freeform 132"/>
          <p:cNvSpPr/>
          <p:nvPr/>
        </p:nvSpPr>
        <p:spPr>
          <a:xfrm>
            <a:off x="10235021" y="2681933"/>
            <a:ext cx="1127269" cy="127946"/>
          </a:xfrm>
          <a:custGeom>
            <a:avLst/>
            <a:gdLst/>
            <a:ahLst/>
            <a:cxnLst/>
            <a:rect l="l" t="t" r="r" b="b"/>
            <a:pathLst>
              <a:path w="1127269" h="127946">
                <a:moveTo>
                  <a:pt x="0" y="0"/>
                </a:moveTo>
                <a:lnTo>
                  <a:pt x="1127268" y="0"/>
                </a:lnTo>
                <a:lnTo>
                  <a:pt x="1127268" y="127946"/>
                </a:lnTo>
                <a:lnTo>
                  <a:pt x="0" y="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68"/>
            <a:stretch>
              <a:fillRect t="-107" b="-107"/>
            </a:stretch>
          </a:blipFill>
        </p:spPr>
      </p:sp>
      <p:sp>
        <p:nvSpPr>
          <p:cNvPr id="133" name="Freeform 133"/>
          <p:cNvSpPr/>
          <p:nvPr/>
        </p:nvSpPr>
        <p:spPr>
          <a:xfrm>
            <a:off x="9992195" y="5810962"/>
            <a:ext cx="836798" cy="292879"/>
          </a:xfrm>
          <a:custGeom>
            <a:avLst/>
            <a:gdLst/>
            <a:ahLst/>
            <a:cxnLst/>
            <a:rect l="l" t="t" r="r" b="b"/>
            <a:pathLst>
              <a:path w="836798" h="292879">
                <a:moveTo>
                  <a:pt x="0" y="0"/>
                </a:moveTo>
                <a:lnTo>
                  <a:pt x="836798" y="0"/>
                </a:lnTo>
                <a:lnTo>
                  <a:pt x="836798" y="292879"/>
                </a:lnTo>
                <a:lnTo>
                  <a:pt x="0" y="292879"/>
                </a:lnTo>
                <a:lnTo>
                  <a:pt x="0" y="0"/>
                </a:lnTo>
                <a:close/>
              </a:path>
            </a:pathLst>
          </a:custGeom>
          <a:blipFill>
            <a:blip r:embed="rId56"/>
            <a:stretch>
              <a:fillRect/>
            </a:stretch>
          </a:blipFill>
        </p:spPr>
      </p:sp>
      <p:grpSp>
        <p:nvGrpSpPr>
          <p:cNvPr id="134" name="Group 134"/>
          <p:cNvGrpSpPr/>
          <p:nvPr/>
        </p:nvGrpSpPr>
        <p:grpSpPr>
          <a:xfrm>
            <a:off x="9992195" y="5810962"/>
            <a:ext cx="789260" cy="245065"/>
            <a:chOff x="0" y="0"/>
            <a:chExt cx="1878753" cy="583353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878076" cy="583311"/>
            </a:xfrm>
            <a:custGeom>
              <a:avLst/>
              <a:gdLst/>
              <a:ahLst/>
              <a:cxnLst/>
              <a:rect l="l" t="t" r="r" b="b"/>
              <a:pathLst>
                <a:path w="1878076" h="583311">
                  <a:moveTo>
                    <a:pt x="1764284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469519"/>
                  </a:lnTo>
                  <a:lnTo>
                    <a:pt x="8890" y="513842"/>
                  </a:lnTo>
                  <a:lnTo>
                    <a:pt x="33274" y="550037"/>
                  </a:lnTo>
                  <a:lnTo>
                    <a:pt x="69469" y="574421"/>
                  </a:lnTo>
                  <a:lnTo>
                    <a:pt x="113792" y="583311"/>
                  </a:lnTo>
                  <a:lnTo>
                    <a:pt x="1764284" y="583311"/>
                  </a:lnTo>
                  <a:lnTo>
                    <a:pt x="1808607" y="574421"/>
                  </a:lnTo>
                  <a:lnTo>
                    <a:pt x="1844802" y="550037"/>
                  </a:lnTo>
                  <a:lnTo>
                    <a:pt x="1869186" y="513842"/>
                  </a:lnTo>
                  <a:lnTo>
                    <a:pt x="1878076" y="469519"/>
                  </a:lnTo>
                  <a:lnTo>
                    <a:pt x="1878076" y="113792"/>
                  </a:lnTo>
                  <a:lnTo>
                    <a:pt x="1869186" y="69469"/>
                  </a:lnTo>
                  <a:lnTo>
                    <a:pt x="1844802" y="33274"/>
                  </a:lnTo>
                  <a:lnTo>
                    <a:pt x="1808607" y="8890"/>
                  </a:lnTo>
                  <a:lnTo>
                    <a:pt x="1764284" y="0"/>
                  </a:lnTo>
                  <a:close/>
                </a:path>
              </a:pathLst>
            </a:custGeom>
            <a:solidFill>
              <a:srgbClr val="FF6B34"/>
            </a:solidFill>
          </p:spPr>
        </p:sp>
      </p:grpSp>
      <p:sp>
        <p:nvSpPr>
          <p:cNvPr id="136" name="Freeform 136"/>
          <p:cNvSpPr/>
          <p:nvPr/>
        </p:nvSpPr>
        <p:spPr>
          <a:xfrm>
            <a:off x="10188021" y="5900823"/>
            <a:ext cx="45075" cy="67629"/>
          </a:xfrm>
          <a:custGeom>
            <a:avLst/>
            <a:gdLst/>
            <a:ahLst/>
            <a:cxnLst/>
            <a:rect l="l" t="t" r="r" b="b"/>
            <a:pathLst>
              <a:path w="45075" h="67629">
                <a:moveTo>
                  <a:pt x="0" y="0"/>
                </a:moveTo>
                <a:lnTo>
                  <a:pt x="45076" y="0"/>
                </a:lnTo>
                <a:lnTo>
                  <a:pt x="45076" y="67629"/>
                </a:lnTo>
                <a:lnTo>
                  <a:pt x="0" y="67629"/>
                </a:lnTo>
                <a:lnTo>
                  <a:pt x="0" y="0"/>
                </a:lnTo>
                <a:close/>
              </a:path>
            </a:pathLst>
          </a:custGeom>
          <a:blipFill>
            <a:blip r:embed="rId57"/>
            <a:stretch>
              <a:fillRect l="-1012" r="-1012"/>
            </a:stretch>
          </a:blipFill>
        </p:spPr>
      </p:sp>
      <p:sp>
        <p:nvSpPr>
          <p:cNvPr id="137" name="Freeform 137"/>
          <p:cNvSpPr/>
          <p:nvPr/>
        </p:nvSpPr>
        <p:spPr>
          <a:xfrm>
            <a:off x="10402192" y="5887002"/>
            <a:ext cx="229060" cy="89988"/>
          </a:xfrm>
          <a:custGeom>
            <a:avLst/>
            <a:gdLst/>
            <a:ahLst/>
            <a:cxnLst/>
            <a:rect l="l" t="t" r="r" b="b"/>
            <a:pathLst>
              <a:path w="229060" h="89988">
                <a:moveTo>
                  <a:pt x="0" y="0"/>
                </a:moveTo>
                <a:lnTo>
                  <a:pt x="229060" y="0"/>
                </a:lnTo>
                <a:lnTo>
                  <a:pt x="229060" y="89988"/>
                </a:lnTo>
                <a:lnTo>
                  <a:pt x="0" y="8998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/>
          <p:nvPr/>
        </p:nvSpPr>
        <p:spPr>
          <a:xfrm>
            <a:off x="10822329" y="5810962"/>
            <a:ext cx="836798" cy="292879"/>
          </a:xfrm>
          <a:custGeom>
            <a:avLst/>
            <a:gdLst/>
            <a:ahLst/>
            <a:cxnLst/>
            <a:rect l="l" t="t" r="r" b="b"/>
            <a:pathLst>
              <a:path w="836798" h="292879">
                <a:moveTo>
                  <a:pt x="0" y="0"/>
                </a:moveTo>
                <a:lnTo>
                  <a:pt x="836798" y="0"/>
                </a:lnTo>
                <a:lnTo>
                  <a:pt x="836798" y="292879"/>
                </a:lnTo>
                <a:lnTo>
                  <a:pt x="0" y="292879"/>
                </a:lnTo>
                <a:lnTo>
                  <a:pt x="0" y="0"/>
                </a:lnTo>
                <a:close/>
              </a:path>
            </a:pathLst>
          </a:custGeom>
          <a:blipFill>
            <a:blip r:embed="rId56"/>
            <a:stretch>
              <a:fillRect/>
            </a:stretch>
          </a:blipFill>
        </p:spPr>
      </p:sp>
      <p:grpSp>
        <p:nvGrpSpPr>
          <p:cNvPr id="139" name="Group 139"/>
          <p:cNvGrpSpPr/>
          <p:nvPr/>
        </p:nvGrpSpPr>
        <p:grpSpPr>
          <a:xfrm>
            <a:off x="10822329" y="5810962"/>
            <a:ext cx="789260" cy="245065"/>
            <a:chOff x="0" y="0"/>
            <a:chExt cx="1878753" cy="583353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878076" cy="583311"/>
            </a:xfrm>
            <a:custGeom>
              <a:avLst/>
              <a:gdLst/>
              <a:ahLst/>
              <a:cxnLst/>
              <a:rect l="l" t="t" r="r" b="b"/>
              <a:pathLst>
                <a:path w="1878076" h="583311">
                  <a:moveTo>
                    <a:pt x="1764284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469519"/>
                  </a:lnTo>
                  <a:lnTo>
                    <a:pt x="8890" y="513842"/>
                  </a:lnTo>
                  <a:lnTo>
                    <a:pt x="33274" y="550037"/>
                  </a:lnTo>
                  <a:lnTo>
                    <a:pt x="69469" y="574421"/>
                  </a:lnTo>
                  <a:lnTo>
                    <a:pt x="113792" y="583311"/>
                  </a:lnTo>
                  <a:lnTo>
                    <a:pt x="1764284" y="583311"/>
                  </a:lnTo>
                  <a:lnTo>
                    <a:pt x="1808607" y="574421"/>
                  </a:lnTo>
                  <a:lnTo>
                    <a:pt x="1844802" y="550037"/>
                  </a:lnTo>
                  <a:lnTo>
                    <a:pt x="1869186" y="513842"/>
                  </a:lnTo>
                  <a:lnTo>
                    <a:pt x="1878076" y="469519"/>
                  </a:lnTo>
                  <a:lnTo>
                    <a:pt x="1878076" y="113792"/>
                  </a:lnTo>
                  <a:lnTo>
                    <a:pt x="1869186" y="69469"/>
                  </a:lnTo>
                  <a:lnTo>
                    <a:pt x="1844802" y="33274"/>
                  </a:lnTo>
                  <a:lnTo>
                    <a:pt x="1808607" y="8890"/>
                  </a:lnTo>
                  <a:lnTo>
                    <a:pt x="1764284" y="0"/>
                  </a:lnTo>
                  <a:close/>
                </a:path>
              </a:pathLst>
            </a:custGeom>
            <a:solidFill>
              <a:srgbClr val="FF6B34"/>
            </a:solidFill>
          </p:spPr>
        </p:sp>
      </p:grpSp>
      <p:sp>
        <p:nvSpPr>
          <p:cNvPr id="141" name="Freeform 141"/>
          <p:cNvSpPr/>
          <p:nvPr/>
        </p:nvSpPr>
        <p:spPr>
          <a:xfrm>
            <a:off x="11016696" y="5894170"/>
            <a:ext cx="228704" cy="82518"/>
          </a:xfrm>
          <a:custGeom>
            <a:avLst/>
            <a:gdLst/>
            <a:ahLst/>
            <a:cxnLst/>
            <a:rect l="l" t="t" r="r" b="b"/>
            <a:pathLst>
              <a:path w="228704" h="82518">
                <a:moveTo>
                  <a:pt x="0" y="0"/>
                </a:moveTo>
                <a:lnTo>
                  <a:pt x="228704" y="0"/>
                </a:lnTo>
                <a:lnTo>
                  <a:pt x="228704" y="82518"/>
                </a:lnTo>
                <a:lnTo>
                  <a:pt x="0" y="82518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142" name="Freeform 142"/>
          <p:cNvSpPr/>
          <p:nvPr/>
        </p:nvSpPr>
        <p:spPr>
          <a:xfrm>
            <a:off x="11403853" y="5900816"/>
            <a:ext cx="45075" cy="67629"/>
          </a:xfrm>
          <a:custGeom>
            <a:avLst/>
            <a:gdLst/>
            <a:ahLst/>
            <a:cxnLst/>
            <a:rect l="l" t="t" r="r" b="b"/>
            <a:pathLst>
              <a:path w="45075" h="67629">
                <a:moveTo>
                  <a:pt x="0" y="0"/>
                </a:moveTo>
                <a:lnTo>
                  <a:pt x="45076" y="0"/>
                </a:lnTo>
                <a:lnTo>
                  <a:pt x="45076" y="67629"/>
                </a:lnTo>
                <a:lnTo>
                  <a:pt x="0" y="67629"/>
                </a:lnTo>
                <a:lnTo>
                  <a:pt x="0" y="0"/>
                </a:lnTo>
                <a:close/>
              </a:path>
            </a:pathLst>
          </a:custGeom>
          <a:blipFill>
            <a:blip r:embed="rId62"/>
            <a:stretch>
              <a:fillRect l="-1012" r="-1012"/>
            </a:stretch>
          </a:blipFill>
        </p:spPr>
      </p:sp>
      <p:sp>
        <p:nvSpPr>
          <p:cNvPr id="143" name="Freeform 143"/>
          <p:cNvSpPr/>
          <p:nvPr/>
        </p:nvSpPr>
        <p:spPr>
          <a:xfrm>
            <a:off x="9896561" y="3408155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44" name="Group 144"/>
          <p:cNvGrpSpPr/>
          <p:nvPr/>
        </p:nvGrpSpPr>
        <p:grpSpPr>
          <a:xfrm>
            <a:off x="9896561" y="3408155"/>
            <a:ext cx="1805446" cy="287036"/>
            <a:chOff x="0" y="0"/>
            <a:chExt cx="4297680" cy="683260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46" name="Freeform 146"/>
          <p:cNvSpPr/>
          <p:nvPr/>
        </p:nvSpPr>
        <p:spPr>
          <a:xfrm>
            <a:off x="9896562" y="3408154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5" y="0"/>
                </a:lnTo>
                <a:lnTo>
                  <a:pt x="1805445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147" name="Freeform 147"/>
          <p:cNvSpPr/>
          <p:nvPr/>
        </p:nvSpPr>
        <p:spPr>
          <a:xfrm>
            <a:off x="9952240" y="3287656"/>
            <a:ext cx="423618" cy="86075"/>
          </a:xfrm>
          <a:custGeom>
            <a:avLst/>
            <a:gdLst/>
            <a:ahLst/>
            <a:cxnLst/>
            <a:rect l="l" t="t" r="r" b="b"/>
            <a:pathLst>
              <a:path w="423618" h="86075">
                <a:moveTo>
                  <a:pt x="0" y="0"/>
                </a:moveTo>
                <a:lnTo>
                  <a:pt x="423618" y="0"/>
                </a:lnTo>
                <a:lnTo>
                  <a:pt x="423618" y="86075"/>
                </a:lnTo>
                <a:lnTo>
                  <a:pt x="0" y="86075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148" name="Freeform 148"/>
          <p:cNvSpPr/>
          <p:nvPr/>
        </p:nvSpPr>
        <p:spPr>
          <a:xfrm>
            <a:off x="10076299" y="3516699"/>
            <a:ext cx="611063" cy="92122"/>
          </a:xfrm>
          <a:custGeom>
            <a:avLst/>
            <a:gdLst/>
            <a:ahLst/>
            <a:cxnLst/>
            <a:rect l="l" t="t" r="r" b="b"/>
            <a:pathLst>
              <a:path w="611063" h="92122">
                <a:moveTo>
                  <a:pt x="0" y="0"/>
                </a:moveTo>
                <a:lnTo>
                  <a:pt x="611063" y="0"/>
                </a:lnTo>
                <a:lnTo>
                  <a:pt x="611063" y="92122"/>
                </a:lnTo>
                <a:lnTo>
                  <a:pt x="0" y="92122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149" name="Freeform 149"/>
          <p:cNvSpPr/>
          <p:nvPr/>
        </p:nvSpPr>
        <p:spPr>
          <a:xfrm>
            <a:off x="9896561" y="3898280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50" name="Group 150"/>
          <p:cNvGrpSpPr/>
          <p:nvPr/>
        </p:nvGrpSpPr>
        <p:grpSpPr>
          <a:xfrm>
            <a:off x="9896561" y="3898280"/>
            <a:ext cx="1805446" cy="287036"/>
            <a:chOff x="0" y="0"/>
            <a:chExt cx="4297680" cy="683260"/>
          </a:xfrm>
        </p:grpSpPr>
        <p:sp>
          <p:nvSpPr>
            <p:cNvPr id="151" name="Freeform 151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52" name="Freeform 152"/>
          <p:cNvSpPr/>
          <p:nvPr/>
        </p:nvSpPr>
        <p:spPr>
          <a:xfrm>
            <a:off x="9896562" y="3898280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5" y="0"/>
                </a:lnTo>
                <a:lnTo>
                  <a:pt x="1805445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153" name="Freeform 153"/>
          <p:cNvSpPr/>
          <p:nvPr/>
        </p:nvSpPr>
        <p:spPr>
          <a:xfrm>
            <a:off x="10076299" y="4006824"/>
            <a:ext cx="611063" cy="92122"/>
          </a:xfrm>
          <a:custGeom>
            <a:avLst/>
            <a:gdLst/>
            <a:ahLst/>
            <a:cxnLst/>
            <a:rect l="l" t="t" r="r" b="b"/>
            <a:pathLst>
              <a:path w="611063" h="92122">
                <a:moveTo>
                  <a:pt x="0" y="0"/>
                </a:moveTo>
                <a:lnTo>
                  <a:pt x="611063" y="0"/>
                </a:lnTo>
                <a:lnTo>
                  <a:pt x="611063" y="92122"/>
                </a:lnTo>
                <a:lnTo>
                  <a:pt x="0" y="92122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154" name="Freeform 154"/>
          <p:cNvSpPr/>
          <p:nvPr/>
        </p:nvSpPr>
        <p:spPr>
          <a:xfrm>
            <a:off x="9951680" y="3773955"/>
            <a:ext cx="530323" cy="89988"/>
          </a:xfrm>
          <a:custGeom>
            <a:avLst/>
            <a:gdLst/>
            <a:ahLst/>
            <a:cxnLst/>
            <a:rect l="l" t="t" r="r" b="b"/>
            <a:pathLst>
              <a:path w="530323" h="89988">
                <a:moveTo>
                  <a:pt x="0" y="0"/>
                </a:moveTo>
                <a:lnTo>
                  <a:pt x="530323" y="0"/>
                </a:lnTo>
                <a:lnTo>
                  <a:pt x="530323" y="89988"/>
                </a:lnTo>
                <a:lnTo>
                  <a:pt x="0" y="89988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155" name="Freeform 155"/>
          <p:cNvSpPr/>
          <p:nvPr/>
        </p:nvSpPr>
        <p:spPr>
          <a:xfrm>
            <a:off x="9896561" y="4388404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20"/>
                </a:lnTo>
                <a:lnTo>
                  <a:pt x="0" y="33472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56" name="Group 156"/>
          <p:cNvGrpSpPr/>
          <p:nvPr/>
        </p:nvGrpSpPr>
        <p:grpSpPr>
          <a:xfrm>
            <a:off x="9896561" y="4388404"/>
            <a:ext cx="1805446" cy="287036"/>
            <a:chOff x="0" y="0"/>
            <a:chExt cx="4297680" cy="683260"/>
          </a:xfrm>
        </p:grpSpPr>
        <p:sp>
          <p:nvSpPr>
            <p:cNvPr id="157" name="Freeform 157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58" name="Freeform 158"/>
          <p:cNvSpPr/>
          <p:nvPr/>
        </p:nvSpPr>
        <p:spPr>
          <a:xfrm>
            <a:off x="9896562" y="4388404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5" y="0"/>
                </a:lnTo>
                <a:lnTo>
                  <a:pt x="1805445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159" name="Freeform 159"/>
          <p:cNvSpPr/>
          <p:nvPr/>
        </p:nvSpPr>
        <p:spPr>
          <a:xfrm>
            <a:off x="10076299" y="4496949"/>
            <a:ext cx="611063" cy="92122"/>
          </a:xfrm>
          <a:custGeom>
            <a:avLst/>
            <a:gdLst/>
            <a:ahLst/>
            <a:cxnLst/>
            <a:rect l="l" t="t" r="r" b="b"/>
            <a:pathLst>
              <a:path w="611063" h="92122">
                <a:moveTo>
                  <a:pt x="0" y="0"/>
                </a:moveTo>
                <a:lnTo>
                  <a:pt x="611063" y="0"/>
                </a:lnTo>
                <a:lnTo>
                  <a:pt x="611063" y="92122"/>
                </a:lnTo>
                <a:lnTo>
                  <a:pt x="0" y="92122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160" name="Freeform 160"/>
          <p:cNvSpPr/>
          <p:nvPr/>
        </p:nvSpPr>
        <p:spPr>
          <a:xfrm>
            <a:off x="9952847" y="4264080"/>
            <a:ext cx="405123" cy="89988"/>
          </a:xfrm>
          <a:custGeom>
            <a:avLst/>
            <a:gdLst/>
            <a:ahLst/>
            <a:cxnLst/>
            <a:rect l="l" t="t" r="r" b="b"/>
            <a:pathLst>
              <a:path w="405123" h="89988">
                <a:moveTo>
                  <a:pt x="0" y="0"/>
                </a:moveTo>
                <a:lnTo>
                  <a:pt x="405123" y="0"/>
                </a:lnTo>
                <a:lnTo>
                  <a:pt x="405123" y="89988"/>
                </a:lnTo>
                <a:lnTo>
                  <a:pt x="0" y="89988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161" name="Freeform 161"/>
          <p:cNvSpPr/>
          <p:nvPr/>
        </p:nvSpPr>
        <p:spPr>
          <a:xfrm>
            <a:off x="9896561" y="4884506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20"/>
                </a:lnTo>
                <a:lnTo>
                  <a:pt x="0" y="33472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62" name="Group 162"/>
          <p:cNvGrpSpPr/>
          <p:nvPr/>
        </p:nvGrpSpPr>
        <p:grpSpPr>
          <a:xfrm>
            <a:off x="9896561" y="4884506"/>
            <a:ext cx="1805446" cy="287036"/>
            <a:chOff x="0" y="0"/>
            <a:chExt cx="4297680" cy="683260"/>
          </a:xfrm>
        </p:grpSpPr>
        <p:sp>
          <p:nvSpPr>
            <p:cNvPr id="163" name="Freeform 163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64" name="Freeform 164"/>
          <p:cNvSpPr/>
          <p:nvPr/>
        </p:nvSpPr>
        <p:spPr>
          <a:xfrm>
            <a:off x="9896562" y="4884506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5" y="0"/>
                </a:lnTo>
                <a:lnTo>
                  <a:pt x="1805445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165" name="Freeform 165"/>
          <p:cNvSpPr/>
          <p:nvPr/>
        </p:nvSpPr>
        <p:spPr>
          <a:xfrm>
            <a:off x="9943706" y="4754205"/>
            <a:ext cx="805039" cy="115119"/>
          </a:xfrm>
          <a:custGeom>
            <a:avLst/>
            <a:gdLst/>
            <a:ahLst/>
            <a:cxnLst/>
            <a:rect l="l" t="t" r="r" b="b"/>
            <a:pathLst>
              <a:path w="805039" h="115119">
                <a:moveTo>
                  <a:pt x="0" y="0"/>
                </a:moveTo>
                <a:lnTo>
                  <a:pt x="805039" y="0"/>
                </a:lnTo>
                <a:lnTo>
                  <a:pt x="805039" y="115119"/>
                </a:lnTo>
                <a:lnTo>
                  <a:pt x="0" y="115119"/>
                </a:lnTo>
                <a:lnTo>
                  <a:pt x="0" y="0"/>
                </a:lnTo>
                <a:close/>
              </a:path>
            </a:pathLst>
          </a:custGeom>
          <a:blipFill>
            <a:blip r:embed="rId80"/>
            <a:stretch>
              <a:fillRect l="-215" r="-215"/>
            </a:stretch>
          </a:blipFill>
        </p:spPr>
      </p:sp>
      <p:sp>
        <p:nvSpPr>
          <p:cNvPr id="166" name="Freeform 166"/>
          <p:cNvSpPr/>
          <p:nvPr/>
        </p:nvSpPr>
        <p:spPr>
          <a:xfrm>
            <a:off x="9896561" y="5368654"/>
            <a:ext cx="1852911" cy="334719"/>
          </a:xfrm>
          <a:custGeom>
            <a:avLst/>
            <a:gdLst/>
            <a:ahLst/>
            <a:cxnLst/>
            <a:rect l="l" t="t" r="r" b="b"/>
            <a:pathLst>
              <a:path w="1852911" h="334719">
                <a:moveTo>
                  <a:pt x="0" y="0"/>
                </a:moveTo>
                <a:lnTo>
                  <a:pt x="1852911" y="0"/>
                </a:lnTo>
                <a:lnTo>
                  <a:pt x="1852911" y="334719"/>
                </a:lnTo>
                <a:lnTo>
                  <a:pt x="0" y="334719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</p:sp>
      <p:grpSp>
        <p:nvGrpSpPr>
          <p:cNvPr id="167" name="Group 167"/>
          <p:cNvGrpSpPr/>
          <p:nvPr/>
        </p:nvGrpSpPr>
        <p:grpSpPr>
          <a:xfrm>
            <a:off x="9896561" y="5368654"/>
            <a:ext cx="1805446" cy="287036"/>
            <a:chOff x="0" y="0"/>
            <a:chExt cx="4297680" cy="68326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4296791" cy="682879"/>
            </a:xfrm>
            <a:custGeom>
              <a:avLst/>
              <a:gdLst/>
              <a:ahLst/>
              <a:cxnLst/>
              <a:rect l="l" t="t" r="r" b="b"/>
              <a:pathLst>
                <a:path w="4296791" h="682879">
                  <a:moveTo>
                    <a:pt x="4182999" y="0"/>
                  </a:moveTo>
                  <a:lnTo>
                    <a:pt x="113792" y="0"/>
                  </a:lnTo>
                  <a:lnTo>
                    <a:pt x="69469" y="8890"/>
                  </a:lnTo>
                  <a:lnTo>
                    <a:pt x="33274" y="33274"/>
                  </a:lnTo>
                  <a:lnTo>
                    <a:pt x="8890" y="69469"/>
                  </a:lnTo>
                  <a:lnTo>
                    <a:pt x="0" y="113792"/>
                  </a:lnTo>
                  <a:lnTo>
                    <a:pt x="0" y="569087"/>
                  </a:lnTo>
                  <a:lnTo>
                    <a:pt x="8890" y="613410"/>
                  </a:lnTo>
                  <a:lnTo>
                    <a:pt x="33274" y="649605"/>
                  </a:lnTo>
                  <a:lnTo>
                    <a:pt x="69469" y="673989"/>
                  </a:lnTo>
                  <a:lnTo>
                    <a:pt x="113792" y="682879"/>
                  </a:lnTo>
                  <a:lnTo>
                    <a:pt x="4182999" y="682879"/>
                  </a:lnTo>
                  <a:lnTo>
                    <a:pt x="4227322" y="673989"/>
                  </a:lnTo>
                  <a:lnTo>
                    <a:pt x="4263517" y="649605"/>
                  </a:lnTo>
                  <a:lnTo>
                    <a:pt x="4287901" y="613410"/>
                  </a:lnTo>
                  <a:lnTo>
                    <a:pt x="4296791" y="569087"/>
                  </a:lnTo>
                  <a:lnTo>
                    <a:pt x="4296791" y="113792"/>
                  </a:lnTo>
                  <a:lnTo>
                    <a:pt x="4287901" y="69469"/>
                  </a:lnTo>
                  <a:lnTo>
                    <a:pt x="4263517" y="33274"/>
                  </a:lnTo>
                  <a:lnTo>
                    <a:pt x="4227322" y="8890"/>
                  </a:lnTo>
                  <a:lnTo>
                    <a:pt x="4182999" y="0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69" name="Freeform 169"/>
          <p:cNvSpPr/>
          <p:nvPr/>
        </p:nvSpPr>
        <p:spPr>
          <a:xfrm>
            <a:off x="9896562" y="5368654"/>
            <a:ext cx="1805446" cy="287036"/>
          </a:xfrm>
          <a:custGeom>
            <a:avLst/>
            <a:gdLst/>
            <a:ahLst/>
            <a:cxnLst/>
            <a:rect l="l" t="t" r="r" b="b"/>
            <a:pathLst>
              <a:path w="1805446" h="287036">
                <a:moveTo>
                  <a:pt x="0" y="0"/>
                </a:moveTo>
                <a:lnTo>
                  <a:pt x="1805445" y="0"/>
                </a:lnTo>
                <a:lnTo>
                  <a:pt x="1805445" y="287036"/>
                </a:lnTo>
                <a:lnTo>
                  <a:pt x="0" y="2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170" name="Freeform 170"/>
          <p:cNvSpPr/>
          <p:nvPr/>
        </p:nvSpPr>
        <p:spPr>
          <a:xfrm>
            <a:off x="9949310" y="5250307"/>
            <a:ext cx="888043" cy="89657"/>
          </a:xfrm>
          <a:custGeom>
            <a:avLst/>
            <a:gdLst/>
            <a:ahLst/>
            <a:cxnLst/>
            <a:rect l="l" t="t" r="r" b="b"/>
            <a:pathLst>
              <a:path w="888043" h="89657">
                <a:moveTo>
                  <a:pt x="0" y="0"/>
                </a:moveTo>
                <a:lnTo>
                  <a:pt x="888043" y="0"/>
                </a:lnTo>
                <a:lnTo>
                  <a:pt x="888043" y="89656"/>
                </a:lnTo>
                <a:lnTo>
                  <a:pt x="0" y="89656"/>
                </a:lnTo>
                <a:lnTo>
                  <a:pt x="0" y="0"/>
                </a:lnTo>
                <a:close/>
              </a:path>
            </a:pathLst>
          </a:custGeom>
          <a:blipFill>
            <a:blip r:embed="rId81"/>
            <a:stretch>
              <a:fillRect t="-717" b="-717"/>
            </a:stretch>
          </a:blipFill>
        </p:spPr>
      </p:sp>
      <p:grpSp>
        <p:nvGrpSpPr>
          <p:cNvPr id="171" name="Group 171"/>
          <p:cNvGrpSpPr/>
          <p:nvPr/>
        </p:nvGrpSpPr>
        <p:grpSpPr>
          <a:xfrm>
            <a:off x="9932423" y="3013664"/>
            <a:ext cx="263205" cy="143696"/>
            <a:chOff x="0" y="0"/>
            <a:chExt cx="626533" cy="342053"/>
          </a:xfrm>
        </p:grpSpPr>
        <p:sp>
          <p:nvSpPr>
            <p:cNvPr id="172" name="Freeform 172"/>
            <p:cNvSpPr/>
            <p:nvPr/>
          </p:nvSpPr>
          <p:spPr>
            <a:xfrm>
              <a:off x="0" y="0"/>
              <a:ext cx="625983" cy="341376"/>
            </a:xfrm>
            <a:custGeom>
              <a:avLst/>
              <a:gdLst/>
              <a:ahLst/>
              <a:cxnLst/>
              <a:rect l="l" t="t" r="r" b="b"/>
              <a:pathLst>
                <a:path w="625983" h="341376">
                  <a:moveTo>
                    <a:pt x="455295" y="0"/>
                  </a:moveTo>
                  <a:lnTo>
                    <a:pt x="170688" y="0"/>
                  </a:lnTo>
                  <a:lnTo>
                    <a:pt x="104267" y="13462"/>
                  </a:lnTo>
                  <a:lnTo>
                    <a:pt x="50038" y="50038"/>
                  </a:lnTo>
                  <a:lnTo>
                    <a:pt x="13462" y="104267"/>
                  </a:lnTo>
                  <a:lnTo>
                    <a:pt x="0" y="170688"/>
                  </a:lnTo>
                  <a:lnTo>
                    <a:pt x="13462" y="237109"/>
                  </a:lnTo>
                  <a:lnTo>
                    <a:pt x="50038" y="291338"/>
                  </a:lnTo>
                  <a:lnTo>
                    <a:pt x="104267" y="327914"/>
                  </a:lnTo>
                  <a:lnTo>
                    <a:pt x="170688" y="341376"/>
                  </a:lnTo>
                  <a:lnTo>
                    <a:pt x="455295" y="341376"/>
                  </a:lnTo>
                  <a:lnTo>
                    <a:pt x="521716" y="327914"/>
                  </a:lnTo>
                  <a:lnTo>
                    <a:pt x="575945" y="291338"/>
                  </a:lnTo>
                  <a:lnTo>
                    <a:pt x="612521" y="237109"/>
                  </a:lnTo>
                  <a:lnTo>
                    <a:pt x="625983" y="170688"/>
                  </a:lnTo>
                  <a:lnTo>
                    <a:pt x="612521" y="104267"/>
                  </a:lnTo>
                  <a:lnTo>
                    <a:pt x="575945" y="50038"/>
                  </a:lnTo>
                  <a:lnTo>
                    <a:pt x="521716" y="13462"/>
                  </a:lnTo>
                  <a:lnTo>
                    <a:pt x="455295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</p:grpSp>
      <p:sp>
        <p:nvSpPr>
          <p:cNvPr id="173" name="Freeform 173"/>
          <p:cNvSpPr/>
          <p:nvPr/>
        </p:nvSpPr>
        <p:spPr>
          <a:xfrm>
            <a:off x="9932423" y="3019641"/>
            <a:ext cx="131497" cy="131497"/>
          </a:xfrm>
          <a:custGeom>
            <a:avLst/>
            <a:gdLst/>
            <a:ahLst/>
            <a:cxnLst/>
            <a:rect l="l" t="t" r="r" b="b"/>
            <a:pathLst>
              <a:path w="131497" h="131497">
                <a:moveTo>
                  <a:pt x="0" y="0"/>
                </a:moveTo>
                <a:lnTo>
                  <a:pt x="131497" y="0"/>
                </a:lnTo>
                <a:lnTo>
                  <a:pt x="131497" y="131497"/>
                </a:lnTo>
                <a:lnTo>
                  <a:pt x="0" y="131497"/>
                </a:lnTo>
                <a:lnTo>
                  <a:pt x="0" y="0"/>
                </a:lnTo>
                <a:close/>
              </a:path>
            </a:pathLst>
          </a:custGeom>
          <a:blipFill>
            <a:blip r:embed="rId82"/>
            <a:stretch>
              <a:fillRect l="-1020" r="-1020"/>
            </a:stretch>
          </a:blipFill>
        </p:spPr>
      </p:sp>
      <p:sp>
        <p:nvSpPr>
          <p:cNvPr id="174" name="Freeform 174"/>
          <p:cNvSpPr/>
          <p:nvPr/>
        </p:nvSpPr>
        <p:spPr>
          <a:xfrm>
            <a:off x="9960255" y="2926278"/>
            <a:ext cx="536725" cy="58331"/>
          </a:xfrm>
          <a:custGeom>
            <a:avLst/>
            <a:gdLst/>
            <a:ahLst/>
            <a:cxnLst/>
            <a:rect l="l" t="t" r="r" b="b"/>
            <a:pathLst>
              <a:path w="536725" h="58331">
                <a:moveTo>
                  <a:pt x="0" y="0"/>
                </a:moveTo>
                <a:lnTo>
                  <a:pt x="536725" y="0"/>
                </a:lnTo>
                <a:lnTo>
                  <a:pt x="536725" y="58331"/>
                </a:lnTo>
                <a:lnTo>
                  <a:pt x="0" y="58331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175" name="Freeform 175"/>
          <p:cNvSpPr/>
          <p:nvPr/>
        </p:nvSpPr>
        <p:spPr>
          <a:xfrm>
            <a:off x="10655656" y="6206813"/>
            <a:ext cx="287036" cy="284191"/>
          </a:xfrm>
          <a:custGeom>
            <a:avLst/>
            <a:gdLst/>
            <a:ahLst/>
            <a:cxnLst/>
            <a:rect l="l" t="t" r="r" b="b"/>
            <a:pathLst>
              <a:path w="287036" h="284191">
                <a:moveTo>
                  <a:pt x="0" y="0"/>
                </a:moveTo>
                <a:lnTo>
                  <a:pt x="287036" y="0"/>
                </a:lnTo>
                <a:lnTo>
                  <a:pt x="287036" y="284190"/>
                </a:lnTo>
                <a:lnTo>
                  <a:pt x="0" y="284190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176" name="Freeform 176"/>
          <p:cNvSpPr/>
          <p:nvPr/>
        </p:nvSpPr>
        <p:spPr>
          <a:xfrm>
            <a:off x="11295957" y="6232910"/>
            <a:ext cx="228348" cy="256447"/>
          </a:xfrm>
          <a:custGeom>
            <a:avLst/>
            <a:gdLst/>
            <a:ahLst/>
            <a:cxnLst/>
            <a:rect l="l" t="t" r="r" b="b"/>
            <a:pathLst>
              <a:path w="228348" h="256447">
                <a:moveTo>
                  <a:pt x="0" y="0"/>
                </a:moveTo>
                <a:lnTo>
                  <a:pt x="228348" y="0"/>
                </a:lnTo>
                <a:lnTo>
                  <a:pt x="228348" y="256447"/>
                </a:lnTo>
                <a:lnTo>
                  <a:pt x="0" y="25644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grpSp>
        <p:nvGrpSpPr>
          <p:cNvPr id="177" name="Group 177"/>
          <p:cNvGrpSpPr/>
          <p:nvPr/>
        </p:nvGrpSpPr>
        <p:grpSpPr>
          <a:xfrm>
            <a:off x="10082599" y="6217655"/>
            <a:ext cx="219812" cy="256447"/>
            <a:chOff x="0" y="0"/>
            <a:chExt cx="523240" cy="610445"/>
          </a:xfrm>
        </p:grpSpPr>
        <p:sp>
          <p:nvSpPr>
            <p:cNvPr id="178" name="Freeform 178"/>
            <p:cNvSpPr/>
            <p:nvPr/>
          </p:nvSpPr>
          <p:spPr>
            <a:xfrm>
              <a:off x="0" y="522859"/>
              <a:ext cx="522859" cy="87122"/>
            </a:xfrm>
            <a:custGeom>
              <a:avLst/>
              <a:gdLst/>
              <a:ahLst/>
              <a:cxnLst/>
              <a:rect l="l" t="t" r="r" b="b"/>
              <a:pathLst>
                <a:path w="522859" h="87122">
                  <a:moveTo>
                    <a:pt x="522859" y="0"/>
                  </a:moveTo>
                  <a:lnTo>
                    <a:pt x="0" y="0"/>
                  </a:lnTo>
                  <a:lnTo>
                    <a:pt x="0" y="87122"/>
                  </a:lnTo>
                  <a:lnTo>
                    <a:pt x="522859" y="87122"/>
                  </a:lnTo>
                  <a:lnTo>
                    <a:pt x="522859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79" name="Freeform 179"/>
            <p:cNvSpPr/>
            <p:nvPr/>
          </p:nvSpPr>
          <p:spPr>
            <a:xfrm>
              <a:off x="87122" y="406654"/>
              <a:ext cx="348615" cy="116205"/>
            </a:xfrm>
            <a:custGeom>
              <a:avLst/>
              <a:gdLst/>
              <a:ahLst/>
              <a:cxnLst/>
              <a:rect l="l" t="t" r="r" b="b"/>
              <a:pathLst>
                <a:path w="348615" h="116205">
                  <a:moveTo>
                    <a:pt x="319532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348615" y="116205"/>
                  </a:lnTo>
                  <a:lnTo>
                    <a:pt x="319532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80" name="Freeform 180"/>
            <p:cNvSpPr/>
            <p:nvPr/>
          </p:nvSpPr>
          <p:spPr>
            <a:xfrm>
              <a:off x="145161" y="203327"/>
              <a:ext cx="232410" cy="116205"/>
            </a:xfrm>
            <a:custGeom>
              <a:avLst/>
              <a:gdLst/>
              <a:ahLst/>
              <a:cxnLst/>
              <a:rect l="l" t="t" r="r" b="b"/>
              <a:pathLst>
                <a:path w="232410" h="116205">
                  <a:moveTo>
                    <a:pt x="203454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232410" y="116205"/>
                  </a:lnTo>
                  <a:lnTo>
                    <a:pt x="203327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181" name="Freeform 181"/>
            <p:cNvSpPr/>
            <p:nvPr/>
          </p:nvSpPr>
          <p:spPr>
            <a:xfrm>
              <a:off x="203327" y="0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5" h="116205">
                  <a:moveTo>
                    <a:pt x="87122" y="0"/>
                  </a:moveTo>
                  <a:lnTo>
                    <a:pt x="29083" y="0"/>
                  </a:lnTo>
                  <a:lnTo>
                    <a:pt x="0" y="116205"/>
                  </a:lnTo>
                  <a:lnTo>
                    <a:pt x="116205" y="116205"/>
                  </a:lnTo>
                  <a:lnTo>
                    <a:pt x="87122" y="0"/>
                  </a:lnTo>
                  <a:close/>
                </a:path>
              </a:pathLst>
            </a:custGeom>
            <a:solidFill>
              <a:srgbClr val="FF5959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000" b="-3905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08258" y="222018"/>
            <a:ext cx="838200" cy="835152"/>
            <a:chOff x="0" y="0"/>
            <a:chExt cx="1117600" cy="11135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5"/>
              <a:stretch>
                <a:fillRect r="-2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00154" y="222018"/>
            <a:ext cx="861250" cy="835152"/>
            <a:chOff x="0" y="0"/>
            <a:chExt cx="1148334" cy="11135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048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316" y="1113536"/>
                    <a:pt x="1125093" y="887730"/>
                    <a:pt x="1148334" y="600837"/>
                  </a:cubicBezTo>
                  <a:lnTo>
                    <a:pt x="1148334" y="600837"/>
                  </a:lnTo>
                  <a:lnTo>
                    <a:pt x="1148334" y="512699"/>
                  </a:lnTo>
                  <a:lnTo>
                    <a:pt x="1148334" y="512699"/>
                  </a:lnTo>
                  <a:cubicBezTo>
                    <a:pt x="1125093" y="225933"/>
                    <a:pt x="877697" y="254"/>
                    <a:pt x="575564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515600" y="228600"/>
            <a:ext cx="838200" cy="835152"/>
            <a:chOff x="0" y="0"/>
            <a:chExt cx="1117600" cy="111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7600" cy="1113536"/>
            </a:xfrm>
            <a:custGeom>
              <a:avLst/>
              <a:gdLst/>
              <a:ahLst/>
              <a:cxnLst/>
              <a:rect l="l" t="t" r="r" b="b"/>
              <a:pathLst>
                <a:path w="1117600" h="1113536">
                  <a:moveTo>
                    <a:pt x="558292" y="0"/>
                  </a:moveTo>
                  <a:cubicBezTo>
                    <a:pt x="249809" y="381"/>
                    <a:pt x="0" y="249428"/>
                    <a:pt x="0" y="556768"/>
                  </a:cubicBezTo>
                  <a:cubicBezTo>
                    <a:pt x="0" y="864235"/>
                    <a:pt x="250063" y="1113536"/>
                    <a:pt x="558800" y="1113536"/>
                  </a:cubicBezTo>
                  <a:cubicBezTo>
                    <a:pt x="867537" y="1113536"/>
                    <a:pt x="1117600" y="864235"/>
                    <a:pt x="1117600" y="556768"/>
                  </a:cubicBezTo>
                  <a:cubicBezTo>
                    <a:pt x="1117600" y="249428"/>
                    <a:pt x="867791" y="381"/>
                    <a:pt x="559308" y="0"/>
                  </a:cubicBezTo>
                  <a:close/>
                </a:path>
              </a:pathLst>
            </a:custGeom>
            <a:blipFill>
              <a:blip r:embed="rId7"/>
              <a:stretch>
                <a:fillRect r="-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360" y="228600"/>
            <a:ext cx="861250" cy="835152"/>
            <a:chOff x="0" y="0"/>
            <a:chExt cx="1148334" cy="11135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8334" cy="1113536"/>
            </a:xfrm>
            <a:custGeom>
              <a:avLst/>
              <a:gdLst/>
              <a:ahLst/>
              <a:cxnLst/>
              <a:rect l="l" t="t" r="r" b="b"/>
              <a:pathLst>
                <a:path w="1148334" h="1113536">
                  <a:moveTo>
                    <a:pt x="574548" y="0"/>
                  </a:moveTo>
                  <a:cubicBezTo>
                    <a:pt x="257175" y="381"/>
                    <a:pt x="0" y="249428"/>
                    <a:pt x="0" y="556768"/>
                  </a:cubicBezTo>
                  <a:cubicBezTo>
                    <a:pt x="0" y="864235"/>
                    <a:pt x="257429" y="1113536"/>
                    <a:pt x="575056" y="1113536"/>
                  </a:cubicBezTo>
                  <a:cubicBezTo>
                    <a:pt x="877443" y="1113536"/>
                    <a:pt x="1125093" y="887730"/>
                    <a:pt x="1148334" y="600964"/>
                  </a:cubicBezTo>
                  <a:lnTo>
                    <a:pt x="1148334" y="600964"/>
                  </a:lnTo>
                  <a:lnTo>
                    <a:pt x="1148334" y="512572"/>
                  </a:lnTo>
                  <a:lnTo>
                    <a:pt x="1148334" y="512572"/>
                  </a:lnTo>
                  <a:cubicBezTo>
                    <a:pt x="1125093" y="225933"/>
                    <a:pt x="877570" y="254"/>
                    <a:pt x="575564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349710" y="228600"/>
            <a:ext cx="896293" cy="896293"/>
            <a:chOff x="0" y="0"/>
            <a:chExt cx="1195057" cy="1195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597535" y="0"/>
                  </a:moveTo>
                  <a:cubicBezTo>
                    <a:pt x="267462" y="0"/>
                    <a:pt x="0" y="267462"/>
                    <a:pt x="0" y="597535"/>
                  </a:cubicBezTo>
                  <a:cubicBezTo>
                    <a:pt x="0" y="927608"/>
                    <a:pt x="267462" y="1195070"/>
                    <a:pt x="597535" y="1195070"/>
                  </a:cubicBezTo>
                  <a:cubicBezTo>
                    <a:pt x="927608" y="1195070"/>
                    <a:pt x="1195070" y="927481"/>
                    <a:pt x="1195070" y="597535"/>
                  </a:cubicBezTo>
                  <a:cubicBezTo>
                    <a:pt x="1195070" y="267589"/>
                    <a:pt x="927481" y="0"/>
                    <a:pt x="597535" y="0"/>
                  </a:cubicBezTo>
                  <a:close/>
                </a:path>
              </a:pathLst>
            </a:custGeom>
            <a:blipFill>
              <a:blip r:embed="rId9"/>
              <a:stretch>
                <a:fillRect l="-1504" r="-1619" b="1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63503" y="-63503"/>
            <a:ext cx="12318997" cy="6984997"/>
            <a:chOff x="0" y="0"/>
            <a:chExt cx="12319000" cy="6985000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57860" y="292100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271774" y="285496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3590" y="285496"/>
              <a:ext cx="862584" cy="835152"/>
            </a:xfrm>
            <a:custGeom>
              <a:avLst/>
              <a:gdLst/>
              <a:ahLst/>
              <a:cxnLst/>
              <a:rect l="l" t="t" r="r" b="b"/>
              <a:pathLst>
                <a:path w="862584" h="835152">
                  <a:moveTo>
                    <a:pt x="0" y="835152"/>
                  </a:moveTo>
                  <a:lnTo>
                    <a:pt x="862584" y="835152"/>
                  </a:lnTo>
                  <a:lnTo>
                    <a:pt x="862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413242" y="292100"/>
              <a:ext cx="896239" cy="896239"/>
            </a:xfrm>
            <a:custGeom>
              <a:avLst/>
              <a:gdLst/>
              <a:ahLst/>
              <a:cxnLst/>
              <a:rect l="l" t="t" r="r" b="b"/>
              <a:pathLst>
                <a:path w="896239" h="896239">
                  <a:moveTo>
                    <a:pt x="0" y="896239"/>
                  </a:moveTo>
                  <a:lnTo>
                    <a:pt x="896239" y="896239"/>
                  </a:lnTo>
                  <a:lnTo>
                    <a:pt x="896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579100" y="292100"/>
              <a:ext cx="838200" cy="835152"/>
            </a:xfrm>
            <a:custGeom>
              <a:avLst/>
              <a:gdLst/>
              <a:ahLst/>
              <a:cxnLst/>
              <a:rect l="l" t="t" r="r" b="b"/>
              <a:pathLst>
                <a:path w="838200" h="835152">
                  <a:moveTo>
                    <a:pt x="0" y="835152"/>
                  </a:moveTo>
                  <a:lnTo>
                    <a:pt x="838200" y="835152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4929695" y="943918"/>
            <a:ext cx="3741868" cy="85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4494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pic>
        <p:nvPicPr>
          <p:cNvPr id="21" name="Picture 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11254" b="11254"/>
          <a:stretch>
            <a:fillRect/>
          </a:stretch>
        </p:blipFill>
        <p:spPr>
          <a:xfrm>
            <a:off x="180308" y="1800689"/>
            <a:ext cx="7087284" cy="3553554"/>
          </a:xfrm>
          <a:prstGeom prst="rect">
            <a:avLst/>
          </a:prstGeom>
        </p:spPr>
      </p:pic>
      <p:sp>
        <p:nvSpPr>
          <p:cNvPr id="22" name="Freeform 22"/>
          <p:cNvSpPr/>
          <p:nvPr/>
        </p:nvSpPr>
        <p:spPr>
          <a:xfrm>
            <a:off x="180308" y="5458885"/>
            <a:ext cx="5229095" cy="1399115"/>
          </a:xfrm>
          <a:custGeom>
            <a:avLst/>
            <a:gdLst/>
            <a:ahLst/>
            <a:cxnLst/>
            <a:rect l="l" t="t" r="r" b="b"/>
            <a:pathLst>
              <a:path w="5229095" h="1399115">
                <a:moveTo>
                  <a:pt x="0" y="0"/>
                </a:moveTo>
                <a:lnTo>
                  <a:pt x="5229095" y="0"/>
                </a:lnTo>
                <a:lnTo>
                  <a:pt x="5229095" y="1399115"/>
                </a:lnTo>
                <a:lnTo>
                  <a:pt x="0" y="13991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75963" y="5864383"/>
            <a:ext cx="2722107" cy="307475"/>
          </a:xfrm>
          <a:custGeom>
            <a:avLst/>
            <a:gdLst/>
            <a:ahLst/>
            <a:cxnLst/>
            <a:rect l="l" t="t" r="r" b="b"/>
            <a:pathLst>
              <a:path w="2722107" h="307475">
                <a:moveTo>
                  <a:pt x="0" y="0"/>
                </a:moveTo>
                <a:lnTo>
                  <a:pt x="2722107" y="0"/>
                </a:lnTo>
                <a:lnTo>
                  <a:pt x="2722107" y="307475"/>
                </a:lnTo>
                <a:lnTo>
                  <a:pt x="0" y="307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2" b="-42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92484" y="5923766"/>
            <a:ext cx="110087" cy="106403"/>
          </a:xfrm>
          <a:custGeom>
            <a:avLst/>
            <a:gdLst/>
            <a:ahLst/>
            <a:cxnLst/>
            <a:rect l="l" t="t" r="r" b="b"/>
            <a:pathLst>
              <a:path w="110087" h="106403">
                <a:moveTo>
                  <a:pt x="0" y="0"/>
                </a:moveTo>
                <a:lnTo>
                  <a:pt x="110087" y="0"/>
                </a:lnTo>
                <a:lnTo>
                  <a:pt x="110087" y="106404"/>
                </a:lnTo>
                <a:lnTo>
                  <a:pt x="0" y="1064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653" b="-653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92484" y="6278444"/>
            <a:ext cx="110087" cy="106403"/>
          </a:xfrm>
          <a:custGeom>
            <a:avLst/>
            <a:gdLst/>
            <a:ahLst/>
            <a:cxnLst/>
            <a:rect l="l" t="t" r="r" b="b"/>
            <a:pathLst>
              <a:path w="110087" h="106403">
                <a:moveTo>
                  <a:pt x="0" y="0"/>
                </a:moveTo>
                <a:lnTo>
                  <a:pt x="110087" y="0"/>
                </a:lnTo>
                <a:lnTo>
                  <a:pt x="110087" y="106403"/>
                </a:lnTo>
                <a:lnTo>
                  <a:pt x="0" y="106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653" b="-65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5963" y="6249462"/>
            <a:ext cx="3677142" cy="481166"/>
          </a:xfrm>
          <a:custGeom>
            <a:avLst/>
            <a:gdLst/>
            <a:ahLst/>
            <a:cxnLst/>
            <a:rect l="l" t="t" r="r" b="b"/>
            <a:pathLst>
              <a:path w="3677142" h="481166">
                <a:moveTo>
                  <a:pt x="0" y="0"/>
                </a:moveTo>
                <a:lnTo>
                  <a:pt x="3677142" y="0"/>
                </a:lnTo>
                <a:lnTo>
                  <a:pt x="3677142" y="481166"/>
                </a:lnTo>
                <a:lnTo>
                  <a:pt x="0" y="4811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54" b="-54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03504" y="5405597"/>
            <a:ext cx="2011030" cy="45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1"/>
              </a:lnSpc>
            </a:pPr>
            <a:r>
              <a:rPr lang="en-US" sz="2415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</a:p>
        </p:txBody>
      </p:sp>
      <p:sp>
        <p:nvSpPr>
          <p:cNvPr id="28" name="Freeform 28"/>
          <p:cNvSpPr/>
          <p:nvPr/>
        </p:nvSpPr>
        <p:spPr>
          <a:xfrm>
            <a:off x="9356979" y="2375000"/>
            <a:ext cx="910129" cy="972379"/>
          </a:xfrm>
          <a:custGeom>
            <a:avLst/>
            <a:gdLst/>
            <a:ahLst/>
            <a:cxnLst/>
            <a:rect l="l" t="t" r="r" b="b"/>
            <a:pathLst>
              <a:path w="910129" h="972379">
                <a:moveTo>
                  <a:pt x="0" y="0"/>
                </a:moveTo>
                <a:lnTo>
                  <a:pt x="910128" y="0"/>
                </a:lnTo>
                <a:lnTo>
                  <a:pt x="910128" y="972380"/>
                </a:lnTo>
                <a:lnTo>
                  <a:pt x="0" y="9723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9" r="-8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373828" y="3392682"/>
            <a:ext cx="910129" cy="972379"/>
          </a:xfrm>
          <a:custGeom>
            <a:avLst/>
            <a:gdLst/>
            <a:ahLst/>
            <a:cxnLst/>
            <a:rect l="l" t="t" r="r" b="b"/>
            <a:pathLst>
              <a:path w="910129" h="972379">
                <a:moveTo>
                  <a:pt x="0" y="0"/>
                </a:moveTo>
                <a:lnTo>
                  <a:pt x="910129" y="0"/>
                </a:lnTo>
                <a:lnTo>
                  <a:pt x="910129" y="972379"/>
                </a:lnTo>
                <a:lnTo>
                  <a:pt x="0" y="9723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49" b="-49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328709" y="4410313"/>
            <a:ext cx="910130" cy="944118"/>
          </a:xfrm>
          <a:custGeom>
            <a:avLst/>
            <a:gdLst/>
            <a:ahLst/>
            <a:cxnLst/>
            <a:rect l="l" t="t" r="r" b="b"/>
            <a:pathLst>
              <a:path w="910130" h="944118">
                <a:moveTo>
                  <a:pt x="0" y="0"/>
                </a:moveTo>
                <a:lnTo>
                  <a:pt x="910130" y="0"/>
                </a:lnTo>
                <a:lnTo>
                  <a:pt x="910130" y="944117"/>
                </a:lnTo>
                <a:lnTo>
                  <a:pt x="0" y="94411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74" b="-74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362521" y="5399733"/>
            <a:ext cx="915784" cy="944118"/>
          </a:xfrm>
          <a:custGeom>
            <a:avLst/>
            <a:gdLst/>
            <a:ahLst/>
            <a:cxnLst/>
            <a:rect l="l" t="t" r="r" b="b"/>
            <a:pathLst>
              <a:path w="915784" h="944118">
                <a:moveTo>
                  <a:pt x="0" y="0"/>
                </a:moveTo>
                <a:lnTo>
                  <a:pt x="915784" y="0"/>
                </a:lnTo>
                <a:lnTo>
                  <a:pt x="915784" y="944117"/>
                </a:lnTo>
                <a:lnTo>
                  <a:pt x="0" y="94411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02" b="-102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661770" y="2372601"/>
            <a:ext cx="1623101" cy="947960"/>
          </a:xfrm>
          <a:custGeom>
            <a:avLst/>
            <a:gdLst/>
            <a:ahLst/>
            <a:cxnLst/>
            <a:rect l="l" t="t" r="r" b="b"/>
            <a:pathLst>
              <a:path w="1623101" h="947960">
                <a:moveTo>
                  <a:pt x="0" y="0"/>
                </a:moveTo>
                <a:lnTo>
                  <a:pt x="1623101" y="0"/>
                </a:lnTo>
                <a:lnTo>
                  <a:pt x="1623101" y="947960"/>
                </a:lnTo>
                <a:lnTo>
                  <a:pt x="0" y="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71" r="-7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403797" y="3220651"/>
            <a:ext cx="1460735" cy="1230731"/>
          </a:xfrm>
          <a:custGeom>
            <a:avLst/>
            <a:gdLst/>
            <a:ahLst/>
            <a:cxnLst/>
            <a:rect l="l" t="t" r="r" b="b"/>
            <a:pathLst>
              <a:path w="1460735" h="1230731">
                <a:moveTo>
                  <a:pt x="0" y="0"/>
                </a:moveTo>
                <a:lnTo>
                  <a:pt x="1460735" y="0"/>
                </a:lnTo>
                <a:lnTo>
                  <a:pt x="1460735" y="1230731"/>
                </a:lnTo>
                <a:lnTo>
                  <a:pt x="0" y="123073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7" b="-17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661770" y="4396171"/>
            <a:ext cx="1626811" cy="1231173"/>
          </a:xfrm>
          <a:custGeom>
            <a:avLst/>
            <a:gdLst/>
            <a:ahLst/>
            <a:cxnLst/>
            <a:rect l="l" t="t" r="r" b="b"/>
            <a:pathLst>
              <a:path w="1626811" h="1231173">
                <a:moveTo>
                  <a:pt x="0" y="0"/>
                </a:moveTo>
                <a:lnTo>
                  <a:pt x="1626811" y="0"/>
                </a:lnTo>
                <a:lnTo>
                  <a:pt x="1626811" y="1231173"/>
                </a:lnTo>
                <a:lnTo>
                  <a:pt x="0" y="123117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14" r="-14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318992" y="5025583"/>
            <a:ext cx="1466389" cy="1359264"/>
          </a:xfrm>
          <a:custGeom>
            <a:avLst/>
            <a:gdLst/>
            <a:ahLst/>
            <a:cxnLst/>
            <a:rect l="l" t="t" r="r" b="b"/>
            <a:pathLst>
              <a:path w="1466389" h="1359264">
                <a:moveTo>
                  <a:pt x="0" y="0"/>
                </a:moveTo>
                <a:lnTo>
                  <a:pt x="1466389" y="0"/>
                </a:lnTo>
                <a:lnTo>
                  <a:pt x="1466389" y="1359264"/>
                </a:lnTo>
                <a:lnTo>
                  <a:pt x="0" y="135926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41" b="-41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516945" y="1858464"/>
            <a:ext cx="4521994" cy="4708437"/>
          </a:xfrm>
          <a:custGeom>
            <a:avLst/>
            <a:gdLst/>
            <a:ahLst/>
            <a:cxnLst/>
            <a:rect l="l" t="t" r="r" b="b"/>
            <a:pathLst>
              <a:path w="4521994" h="4708437">
                <a:moveTo>
                  <a:pt x="0" y="0"/>
                </a:moveTo>
                <a:lnTo>
                  <a:pt x="4521994" y="0"/>
                </a:lnTo>
                <a:lnTo>
                  <a:pt x="4521994" y="4708437"/>
                </a:lnTo>
                <a:lnTo>
                  <a:pt x="0" y="47084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666048" y="1834228"/>
            <a:ext cx="2011030" cy="45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1"/>
              </a:lnSpc>
            </a:pPr>
            <a:r>
              <a:rPr lang="en-US" sz="2415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Hackathon_Final_template.pdf</dc:title>
  <cp:revision>1</cp:revision>
  <dcterms:created xsi:type="dcterms:W3CDTF">2006-08-16T00:00:00Z</dcterms:created>
  <dcterms:modified xsi:type="dcterms:W3CDTF">2025-04-10T15:44:19Z</dcterms:modified>
  <dc:identifier>DAGkO7vc3MY</dc:identifier>
</cp:coreProperties>
</file>